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68" r:id="rId5"/>
    <p:sldId id="290" r:id="rId6"/>
    <p:sldId id="280" r:id="rId7"/>
    <p:sldId id="281" r:id="rId8"/>
    <p:sldId id="282" r:id="rId9"/>
    <p:sldId id="285" r:id="rId10"/>
    <p:sldId id="287" r:id="rId11"/>
    <p:sldId id="259" r:id="rId12"/>
    <p:sldId id="279" r:id="rId13"/>
    <p:sldId id="289" r:id="rId14"/>
    <p:sldId id="262" r:id="rId15"/>
    <p:sldId id="275" r:id="rId16"/>
    <p:sldId id="291" r:id="rId17"/>
    <p:sldId id="292" r:id="rId18"/>
    <p:sldId id="288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653"/>
    <a:srgbClr val="075773"/>
    <a:srgbClr val="188193"/>
    <a:srgbClr val="35948E"/>
    <a:srgbClr val="B7BFC3"/>
    <a:srgbClr val="A597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32A0E-AC65-4F42-9998-1CD070494548}" v="246" dt="2023-07-10T14:16:53.879"/>
    <p1510:client id="{54104C11-B736-4E9F-89C8-80979CB5BD7E}" v="267" dt="2023-07-10T13:01:12.457"/>
    <p1510:client id="{5449E7EC-9B09-4DCC-9DD0-F89EE29E55B9}" v="101" dt="2023-07-10T01:47:07.612"/>
    <p1510:client id="{650C2B49-C8C3-427D-9ABE-209760549B68}" v="214" dt="2023-07-09T18:11:5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1" autoAdjust="0"/>
  </p:normalViewPr>
  <p:slideViewPr>
    <p:cSldViewPr snapToGrid="0">
      <p:cViewPr varScale="1">
        <p:scale>
          <a:sx n="99" d="100"/>
          <a:sy n="99" d="100"/>
        </p:scale>
        <p:origin x="9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al Patel" userId="S::binal.patel@edu.sait.ca::6f5aea6b-c6cb-44b0-93f3-80d855352df8" providerId="AD" clId="Web-{961BBE6C-D740-4B52-85A0-9FE1175591CD}"/>
    <pc:docChg chg="addSld delSld modSld">
      <pc:chgData name="Binal Patel" userId="S::binal.patel@edu.sait.ca::6f5aea6b-c6cb-44b0-93f3-80d855352df8" providerId="AD" clId="Web-{961BBE6C-D740-4B52-85A0-9FE1175591CD}" dt="2023-07-05T20:53:53.205" v="91" actId="20577"/>
      <pc:docMkLst>
        <pc:docMk/>
      </pc:docMkLst>
      <pc:sldChg chg="addSp delSp modSp">
        <pc:chgData name="Binal Patel" userId="S::binal.patel@edu.sait.ca::6f5aea6b-c6cb-44b0-93f3-80d855352df8" providerId="AD" clId="Web-{961BBE6C-D740-4B52-85A0-9FE1175591CD}" dt="2023-07-05T20:53:53.205" v="91" actId="20577"/>
        <pc:sldMkLst>
          <pc:docMk/>
          <pc:sldMk cId="3381741484" sldId="258"/>
        </pc:sldMkLst>
        <pc:spChg chg="mod">
          <ac:chgData name="Binal Patel" userId="S::binal.patel@edu.sait.ca::6f5aea6b-c6cb-44b0-93f3-80d855352df8" providerId="AD" clId="Web-{961BBE6C-D740-4B52-85A0-9FE1175591CD}" dt="2023-07-05T20:53:53.205" v="91" actId="20577"/>
          <ac:spMkLst>
            <pc:docMk/>
            <pc:sldMk cId="3381741484" sldId="258"/>
            <ac:spMk id="2" creationId="{C3BE20FA-3E00-8C2F-4727-BA364452B8A6}"/>
          </ac:spMkLst>
        </pc:spChg>
        <pc:spChg chg="add mod">
          <ac:chgData name="Binal Patel" userId="S::binal.patel@edu.sait.ca::6f5aea6b-c6cb-44b0-93f3-80d855352df8" providerId="AD" clId="Web-{961BBE6C-D740-4B52-85A0-9FE1175591CD}" dt="2023-07-05T20:30:14.794" v="1"/>
          <ac:spMkLst>
            <pc:docMk/>
            <pc:sldMk cId="3381741484" sldId="258"/>
            <ac:spMk id="6" creationId="{FD27BD50-F520-8E83-46B1-B4088D288955}"/>
          </ac:spMkLst>
        </pc:spChg>
        <pc:picChg chg="del">
          <ac:chgData name="Binal Patel" userId="S::binal.patel@edu.sait.ca::6f5aea6b-c6cb-44b0-93f3-80d855352df8" providerId="AD" clId="Web-{961BBE6C-D740-4B52-85A0-9FE1175591CD}" dt="2023-07-05T20:30:14.794" v="1"/>
          <ac:picMkLst>
            <pc:docMk/>
            <pc:sldMk cId="3381741484" sldId="258"/>
            <ac:picMk id="3" creationId="{308BB2C5-5431-5F14-6CFD-05F9B8BA2ACA}"/>
          </ac:picMkLst>
        </pc:picChg>
        <pc:picChg chg="del">
          <ac:chgData name="Binal Patel" userId="S::binal.patel@edu.sait.ca::6f5aea6b-c6cb-44b0-93f3-80d855352df8" providerId="AD" clId="Web-{961BBE6C-D740-4B52-85A0-9FE1175591CD}" dt="2023-07-05T20:30:23.075" v="2"/>
          <ac:picMkLst>
            <pc:docMk/>
            <pc:sldMk cId="3381741484" sldId="258"/>
            <ac:picMk id="4" creationId="{72757AEC-694C-B76D-6BE3-EF9C8D32A9F5}"/>
          </ac:picMkLst>
        </pc:picChg>
      </pc:sldChg>
      <pc:sldChg chg="addSp delSp modSp">
        <pc:chgData name="Binal Patel" userId="S::binal.patel@edu.sait.ca::6f5aea6b-c6cb-44b0-93f3-80d855352df8" providerId="AD" clId="Web-{961BBE6C-D740-4B52-85A0-9FE1175591CD}" dt="2023-07-05T20:30:31.263" v="5"/>
        <pc:sldMkLst>
          <pc:docMk/>
          <pc:sldMk cId="2321942786" sldId="259"/>
        </pc:sldMkLst>
        <pc:spChg chg="mod">
          <ac:chgData name="Binal Patel" userId="S::binal.patel@edu.sait.ca::6f5aea6b-c6cb-44b0-93f3-80d855352df8" providerId="AD" clId="Web-{961BBE6C-D740-4B52-85A0-9FE1175591CD}" dt="2023-07-05T20:30:29.935" v="4" actId="20577"/>
          <ac:spMkLst>
            <pc:docMk/>
            <pc:sldMk cId="2321942786" sldId="259"/>
            <ac:spMk id="2" creationId="{D659BEFD-754A-4919-43BF-A63FBBC852D5}"/>
          </ac:spMkLst>
        </pc:spChg>
        <pc:spChg chg="add mod">
          <ac:chgData name="Binal Patel" userId="S::binal.patel@edu.sait.ca::6f5aea6b-c6cb-44b0-93f3-80d855352df8" providerId="AD" clId="Web-{961BBE6C-D740-4B52-85A0-9FE1175591CD}" dt="2023-07-05T20:30:31.263" v="5"/>
          <ac:spMkLst>
            <pc:docMk/>
            <pc:sldMk cId="2321942786" sldId="259"/>
            <ac:spMk id="5" creationId="{49DF9297-411C-1862-270B-B804E09ED3AB}"/>
          </ac:spMkLst>
        </pc:spChg>
        <pc:picChg chg="del">
          <ac:chgData name="Binal Patel" userId="S::binal.patel@edu.sait.ca::6f5aea6b-c6cb-44b0-93f3-80d855352df8" providerId="AD" clId="Web-{961BBE6C-D740-4B52-85A0-9FE1175591CD}" dt="2023-07-05T20:30:31.263" v="5"/>
          <ac:picMkLst>
            <pc:docMk/>
            <pc:sldMk cId="2321942786" sldId="259"/>
            <ac:picMk id="4" creationId="{52D0680F-76ED-5A93-E497-3E645B6D8186}"/>
          </ac:picMkLst>
        </pc:picChg>
      </pc:sldChg>
      <pc:sldChg chg="modSp">
        <pc:chgData name="Binal Patel" userId="S::binal.patel@edu.sait.ca::6f5aea6b-c6cb-44b0-93f3-80d855352df8" providerId="AD" clId="Web-{961BBE6C-D740-4B52-85A0-9FE1175591CD}" dt="2023-07-05T20:53:44.845" v="89" actId="20577"/>
        <pc:sldMkLst>
          <pc:docMk/>
          <pc:sldMk cId="1997671237" sldId="261"/>
        </pc:sldMkLst>
        <pc:spChg chg="mod">
          <ac:chgData name="Binal Patel" userId="S::binal.patel@edu.sait.ca::6f5aea6b-c6cb-44b0-93f3-80d855352df8" providerId="AD" clId="Web-{961BBE6C-D740-4B52-85A0-9FE1175591CD}" dt="2023-07-05T20:53:44.845" v="89" actId="20577"/>
          <ac:spMkLst>
            <pc:docMk/>
            <pc:sldMk cId="1997671237" sldId="261"/>
            <ac:spMk id="2" creationId="{7E3C7BD4-B2FD-7BC8-29D7-B34B8090BC9B}"/>
          </ac:spMkLst>
        </pc:spChg>
      </pc:sldChg>
      <pc:sldChg chg="addSp delSp modSp">
        <pc:chgData name="Binal Patel" userId="S::binal.patel@edu.sait.ca::6f5aea6b-c6cb-44b0-93f3-80d855352df8" providerId="AD" clId="Web-{961BBE6C-D740-4B52-85A0-9FE1175591CD}" dt="2023-07-05T20:46:12.401" v="55" actId="1076"/>
        <pc:sldMkLst>
          <pc:docMk/>
          <pc:sldMk cId="1655295531" sldId="262"/>
        </pc:sldMkLst>
        <pc:spChg chg="del">
          <ac:chgData name="Binal Patel" userId="S::binal.patel@edu.sait.ca::6f5aea6b-c6cb-44b0-93f3-80d855352df8" providerId="AD" clId="Web-{961BBE6C-D740-4B52-85A0-9FE1175591CD}" dt="2023-07-05T20:34:37.220" v="7"/>
          <ac:spMkLst>
            <pc:docMk/>
            <pc:sldMk cId="1655295531" sldId="262"/>
            <ac:spMk id="2" creationId="{F17BD7D4-D604-9C3E-AA6D-33638168AB33}"/>
          </ac:spMkLst>
        </pc:spChg>
        <pc:spChg chg="del">
          <ac:chgData name="Binal Patel" userId="S::binal.patel@edu.sait.ca::6f5aea6b-c6cb-44b0-93f3-80d855352df8" providerId="AD" clId="Web-{961BBE6C-D740-4B52-85A0-9FE1175591CD}" dt="2023-07-05T20:34:32.173" v="6"/>
          <ac:spMkLst>
            <pc:docMk/>
            <pc:sldMk cId="1655295531" sldId="262"/>
            <ac:spMk id="3" creationId="{9BD7EDF4-E8DD-C889-3B17-DB5AA9C4CB4D}"/>
          </ac:spMkLst>
        </pc:spChg>
        <pc:spChg chg="add mod">
          <ac:chgData name="Binal Patel" userId="S::binal.patel@edu.sait.ca::6f5aea6b-c6cb-44b0-93f3-80d855352df8" providerId="AD" clId="Web-{961BBE6C-D740-4B52-85A0-9FE1175591CD}" dt="2023-07-05T20:44:12.399" v="39" actId="20577"/>
          <ac:spMkLst>
            <pc:docMk/>
            <pc:sldMk cId="1655295531" sldId="262"/>
            <ac:spMk id="5" creationId="{E9633203-E8D4-7A91-867D-E9709A8DD299}"/>
          </ac:spMkLst>
        </pc:spChg>
        <pc:picChg chg="add mod ord">
          <ac:chgData name="Binal Patel" userId="S::binal.patel@edu.sait.ca::6f5aea6b-c6cb-44b0-93f3-80d855352df8" providerId="AD" clId="Web-{961BBE6C-D740-4B52-85A0-9FE1175591CD}" dt="2023-07-05T20:46:12.401" v="55" actId="1076"/>
          <ac:picMkLst>
            <pc:docMk/>
            <pc:sldMk cId="1655295531" sldId="262"/>
            <ac:picMk id="4" creationId="{CF2C770A-B55D-842A-67A9-2725622E4FDC}"/>
          </ac:picMkLst>
        </pc:picChg>
      </pc:sldChg>
      <pc:sldChg chg="addSp delSp modSp new">
        <pc:chgData name="Binal Patel" userId="S::binal.patel@edu.sait.ca::6f5aea6b-c6cb-44b0-93f3-80d855352df8" providerId="AD" clId="Web-{961BBE6C-D740-4B52-85A0-9FE1175591CD}" dt="2023-07-05T20:53:34.689" v="87" actId="20577"/>
        <pc:sldMkLst>
          <pc:docMk/>
          <pc:sldMk cId="2414136707" sldId="263"/>
        </pc:sldMkLst>
        <pc:spChg chg="mod">
          <ac:chgData name="Binal Patel" userId="S::binal.patel@edu.sait.ca::6f5aea6b-c6cb-44b0-93f3-80d855352df8" providerId="AD" clId="Web-{961BBE6C-D740-4B52-85A0-9FE1175591CD}" dt="2023-07-05T20:53:34.689" v="87" actId="20577"/>
          <ac:spMkLst>
            <pc:docMk/>
            <pc:sldMk cId="2414136707" sldId="263"/>
            <ac:spMk id="2" creationId="{0C7970FA-AD2A-3AF1-374B-F5B7087749CE}"/>
          </ac:spMkLst>
        </pc:spChg>
        <pc:spChg chg="del">
          <ac:chgData name="Binal Patel" userId="S::binal.patel@edu.sait.ca::6f5aea6b-c6cb-44b0-93f3-80d855352df8" providerId="AD" clId="Web-{961BBE6C-D740-4B52-85A0-9FE1175591CD}" dt="2023-07-05T20:45:43.307" v="47"/>
          <ac:spMkLst>
            <pc:docMk/>
            <pc:sldMk cId="2414136707" sldId="263"/>
            <ac:spMk id="3" creationId="{7F009C0C-61BE-60B0-3477-64C22BC956C3}"/>
          </ac:spMkLst>
        </pc:spChg>
        <pc:picChg chg="add mod ord">
          <ac:chgData name="Binal Patel" userId="S::binal.patel@edu.sait.ca::6f5aea6b-c6cb-44b0-93f3-80d855352df8" providerId="AD" clId="Web-{961BBE6C-D740-4B52-85A0-9FE1175591CD}" dt="2023-07-05T20:52:43.657" v="63" actId="14100"/>
          <ac:picMkLst>
            <pc:docMk/>
            <pc:sldMk cId="2414136707" sldId="263"/>
            <ac:picMk id="4" creationId="{5E15E799-2681-E3A3-B0B7-AAA7DC8C80D7}"/>
          </ac:picMkLst>
        </pc:picChg>
        <pc:picChg chg="add mod">
          <ac:chgData name="Binal Patel" userId="S::binal.patel@edu.sait.ca::6f5aea6b-c6cb-44b0-93f3-80d855352df8" providerId="AD" clId="Web-{961BBE6C-D740-4B52-85A0-9FE1175591CD}" dt="2023-07-05T20:52:47.844" v="64" actId="14100"/>
          <ac:picMkLst>
            <pc:docMk/>
            <pc:sldMk cId="2414136707" sldId="263"/>
            <ac:picMk id="5" creationId="{5F5D0E70-7F64-DDA9-73A0-A370C41E0190}"/>
          </ac:picMkLst>
        </pc:picChg>
      </pc:sldChg>
      <pc:sldChg chg="add del replId">
        <pc:chgData name="Binal Patel" userId="S::binal.patel@edu.sait.ca::6f5aea6b-c6cb-44b0-93f3-80d855352df8" providerId="AD" clId="Web-{961BBE6C-D740-4B52-85A0-9FE1175591CD}" dt="2023-07-05T20:52:18.719" v="57"/>
        <pc:sldMkLst>
          <pc:docMk/>
          <pc:sldMk cId="2652438863" sldId="264"/>
        </pc:sldMkLst>
      </pc:sldChg>
    </pc:docChg>
  </pc:docChgLst>
  <pc:docChgLst>
    <pc:chgData name="Kristyll Avila" userId="a23cfcc0-ad3b-4495-b1de-4d212d9d9060" providerId="ADAL" clId="{3BFF13BF-CE49-4A5A-9AA7-563C47D62F25}"/>
    <pc:docChg chg="undo redo custSel addSld delSld modSld sldOrd modMainMaster">
      <pc:chgData name="Kristyll Avila" userId="a23cfcc0-ad3b-4495-b1de-4d212d9d9060" providerId="ADAL" clId="{3BFF13BF-CE49-4A5A-9AA7-563C47D62F25}" dt="2023-07-06T09:35:59.664" v="4395" actId="2085"/>
      <pc:docMkLst>
        <pc:docMk/>
      </pc:docMkLst>
      <pc:sldChg chg="del">
        <pc:chgData name="Kristyll Avila" userId="a23cfcc0-ad3b-4495-b1de-4d212d9d9060" providerId="ADAL" clId="{3BFF13BF-CE49-4A5A-9AA7-563C47D62F25}" dt="2023-07-06T05:42:12.725" v="389" actId="2696"/>
        <pc:sldMkLst>
          <pc:docMk/>
          <pc:sldMk cId="3449868437" sldId="256"/>
        </pc:sldMkLst>
      </pc:sldChg>
      <pc:sldChg chg="addSp delSp modSp mod ord setBg">
        <pc:chgData name="Kristyll Avila" userId="a23cfcc0-ad3b-4495-b1de-4d212d9d9060" providerId="ADAL" clId="{3BFF13BF-CE49-4A5A-9AA7-563C47D62F25}" dt="2023-07-06T08:35:23.594" v="2032"/>
        <pc:sldMkLst>
          <pc:docMk/>
          <pc:sldMk cId="3381741484" sldId="258"/>
        </pc:sldMkLst>
        <pc:spChg chg="del">
          <ac:chgData name="Kristyll Avila" userId="a23cfcc0-ad3b-4495-b1de-4d212d9d9060" providerId="ADAL" clId="{3BFF13BF-CE49-4A5A-9AA7-563C47D62F25}" dt="2023-07-06T07:33:31.534" v="1096" actId="478"/>
          <ac:spMkLst>
            <pc:docMk/>
            <pc:sldMk cId="3381741484" sldId="258"/>
            <ac:spMk id="2" creationId="{C3BE20FA-3E00-8C2F-4727-BA364452B8A6}"/>
          </ac:spMkLst>
        </pc:spChg>
        <pc:spChg chg="add del mod">
          <ac:chgData name="Kristyll Avila" userId="a23cfcc0-ad3b-4495-b1de-4d212d9d9060" providerId="ADAL" clId="{3BFF13BF-CE49-4A5A-9AA7-563C47D62F25}" dt="2023-07-06T07:33:38.110" v="1097" actId="478"/>
          <ac:spMkLst>
            <pc:docMk/>
            <pc:sldMk cId="3381741484" sldId="258"/>
            <ac:spMk id="7" creationId="{21CC1D58-CB0F-ED29-6C04-659ACFD18471}"/>
          </ac:spMkLst>
        </pc:spChg>
        <pc:spChg chg="add del mod">
          <ac:chgData name="Kristyll Avila" userId="a23cfcc0-ad3b-4495-b1de-4d212d9d9060" providerId="ADAL" clId="{3BFF13BF-CE49-4A5A-9AA7-563C47D62F25}" dt="2023-07-06T08:34:59.673" v="2028" actId="478"/>
          <ac:spMkLst>
            <pc:docMk/>
            <pc:sldMk cId="3381741484" sldId="258"/>
            <ac:spMk id="8" creationId="{F6019160-1649-1AA2-60AE-4DAEA4C92354}"/>
          </ac:spMkLst>
        </pc:spChg>
        <pc:spChg chg="add mod">
          <ac:chgData name="Kristyll Avila" userId="a23cfcc0-ad3b-4495-b1de-4d212d9d9060" providerId="ADAL" clId="{3BFF13BF-CE49-4A5A-9AA7-563C47D62F25}" dt="2023-07-06T08:35:23.594" v="2032"/>
          <ac:spMkLst>
            <pc:docMk/>
            <pc:sldMk cId="3381741484" sldId="258"/>
            <ac:spMk id="10" creationId="{0ECA6AE4-2115-0BBC-767B-D2A2AFDBF3C4}"/>
          </ac:spMkLst>
        </pc:spChg>
        <pc:picChg chg="mod modCrop">
          <ac:chgData name="Kristyll Avila" userId="a23cfcc0-ad3b-4495-b1de-4d212d9d9060" providerId="ADAL" clId="{3BFF13BF-CE49-4A5A-9AA7-563C47D62F25}" dt="2023-07-06T07:38:07.867" v="1124" actId="1582"/>
          <ac:picMkLst>
            <pc:docMk/>
            <pc:sldMk cId="3381741484" sldId="258"/>
            <ac:picMk id="3" creationId="{8BBC02EB-B8C0-294D-28FA-627D7B70F017}"/>
          </ac:picMkLst>
        </pc:picChg>
        <pc:picChg chg="del">
          <ac:chgData name="Kristyll Avila" userId="a23cfcc0-ad3b-4495-b1de-4d212d9d9060" providerId="ADAL" clId="{3BFF13BF-CE49-4A5A-9AA7-563C47D62F25}" dt="2023-07-06T07:33:48.306" v="1098" actId="478"/>
          <ac:picMkLst>
            <pc:docMk/>
            <pc:sldMk cId="3381741484" sldId="258"/>
            <ac:picMk id="5" creationId="{4791808B-D5AE-0D80-FD1A-51BED2630B37}"/>
          </ac:picMkLst>
        </pc:picChg>
        <pc:picChg chg="add mod modCrop">
          <ac:chgData name="Kristyll Avila" userId="a23cfcc0-ad3b-4495-b1de-4d212d9d9060" providerId="ADAL" clId="{3BFF13BF-CE49-4A5A-9AA7-563C47D62F25}" dt="2023-07-06T07:38:15.781" v="1126" actId="1582"/>
          <ac:picMkLst>
            <pc:docMk/>
            <pc:sldMk cId="3381741484" sldId="258"/>
            <ac:picMk id="9" creationId="{35DF985B-731B-B7A5-FD65-AF2D0F043D3B}"/>
          </ac:picMkLst>
        </pc:picChg>
      </pc:sldChg>
      <pc:sldChg chg="addSp delSp modSp mod setBg">
        <pc:chgData name="Kristyll Avila" userId="a23cfcc0-ad3b-4495-b1de-4d212d9d9060" providerId="ADAL" clId="{3BFF13BF-CE49-4A5A-9AA7-563C47D62F25}" dt="2023-07-06T08:35:26.388" v="2033"/>
        <pc:sldMkLst>
          <pc:docMk/>
          <pc:sldMk cId="2321942786" sldId="259"/>
        </pc:sldMkLst>
        <pc:spChg chg="del">
          <ac:chgData name="Kristyll Avila" userId="a23cfcc0-ad3b-4495-b1de-4d212d9d9060" providerId="ADAL" clId="{3BFF13BF-CE49-4A5A-9AA7-563C47D62F25}" dt="2023-07-06T07:33:58.767" v="1100" actId="478"/>
          <ac:spMkLst>
            <pc:docMk/>
            <pc:sldMk cId="2321942786" sldId="259"/>
            <ac:spMk id="2" creationId="{D659BEFD-754A-4919-43BF-A63FBBC852D5}"/>
          </ac:spMkLst>
        </pc:spChg>
        <pc:spChg chg="add del mod">
          <ac:chgData name="Kristyll Avila" userId="a23cfcc0-ad3b-4495-b1de-4d212d9d9060" providerId="ADAL" clId="{3BFF13BF-CE49-4A5A-9AA7-563C47D62F25}" dt="2023-07-06T07:34:03.106" v="1101" actId="478"/>
          <ac:spMkLst>
            <pc:docMk/>
            <pc:sldMk cId="2321942786" sldId="259"/>
            <ac:spMk id="5" creationId="{774B6A46-EF70-6B1F-CE84-B4565987764C}"/>
          </ac:spMkLst>
        </pc:spChg>
        <pc:spChg chg="add del mod">
          <ac:chgData name="Kristyll Avila" userId="a23cfcc0-ad3b-4495-b1de-4d212d9d9060" providerId="ADAL" clId="{3BFF13BF-CE49-4A5A-9AA7-563C47D62F25}" dt="2023-07-06T08:35:13.706" v="2030" actId="478"/>
          <ac:spMkLst>
            <pc:docMk/>
            <pc:sldMk cId="2321942786" sldId="259"/>
            <ac:spMk id="6" creationId="{CBED2A8A-626D-482B-DEC2-3797F0BC5745}"/>
          </ac:spMkLst>
        </pc:spChg>
        <pc:spChg chg="add mod">
          <ac:chgData name="Kristyll Avila" userId="a23cfcc0-ad3b-4495-b1de-4d212d9d9060" providerId="ADAL" clId="{3BFF13BF-CE49-4A5A-9AA7-563C47D62F25}" dt="2023-07-06T08:35:26.388" v="2033"/>
          <ac:spMkLst>
            <pc:docMk/>
            <pc:sldMk cId="2321942786" sldId="259"/>
            <ac:spMk id="7" creationId="{8147C7BB-5633-DFA8-BD34-39FA9E003D01}"/>
          </ac:spMkLst>
        </pc:spChg>
        <pc:picChg chg="mod">
          <ac:chgData name="Kristyll Avila" userId="a23cfcc0-ad3b-4495-b1de-4d212d9d9060" providerId="ADAL" clId="{3BFF13BF-CE49-4A5A-9AA7-563C47D62F25}" dt="2023-07-06T07:39:40.737" v="1141" actId="1076"/>
          <ac:picMkLst>
            <pc:docMk/>
            <pc:sldMk cId="2321942786" sldId="259"/>
            <ac:picMk id="4" creationId="{1B8D7DB7-65E0-9855-27EA-F9555D219813}"/>
          </ac:picMkLst>
        </pc:picChg>
        <pc:picChg chg="mod">
          <ac:chgData name="Kristyll Avila" userId="a23cfcc0-ad3b-4495-b1de-4d212d9d9060" providerId="ADAL" clId="{3BFF13BF-CE49-4A5A-9AA7-563C47D62F25}" dt="2023-07-06T07:39:37.923" v="1140" actId="1076"/>
          <ac:picMkLst>
            <pc:docMk/>
            <pc:sldMk cId="2321942786" sldId="259"/>
            <ac:picMk id="8" creationId="{3890BA50-89F8-AE0A-DA28-EA38A35C241C}"/>
          </ac:picMkLst>
        </pc:picChg>
        <pc:picChg chg="del">
          <ac:chgData name="Kristyll Avila" userId="a23cfcc0-ad3b-4495-b1de-4d212d9d9060" providerId="ADAL" clId="{3BFF13BF-CE49-4A5A-9AA7-563C47D62F25}" dt="2023-07-06T07:36:35.582" v="1108" actId="478"/>
          <ac:picMkLst>
            <pc:docMk/>
            <pc:sldMk cId="2321942786" sldId="259"/>
            <ac:picMk id="9" creationId="{B5E06D92-9B54-F08C-1914-E352C7D87EC8}"/>
          </ac:picMkLst>
        </pc:picChg>
      </pc:sldChg>
      <pc:sldChg chg="addSp delSp modSp mod setBg">
        <pc:chgData name="Kristyll Avila" userId="a23cfcc0-ad3b-4495-b1de-4d212d9d9060" providerId="ADAL" clId="{3BFF13BF-CE49-4A5A-9AA7-563C47D62F25}" dt="2023-07-06T08:36:53.366" v="2051"/>
        <pc:sldMkLst>
          <pc:docMk/>
          <pc:sldMk cId="1997671237" sldId="261"/>
        </pc:sldMkLst>
        <pc:spChg chg="del">
          <ac:chgData name="Kristyll Avila" userId="a23cfcc0-ad3b-4495-b1de-4d212d9d9060" providerId="ADAL" clId="{3BFF13BF-CE49-4A5A-9AA7-563C47D62F25}" dt="2023-07-06T07:41:07.770" v="1142" actId="478"/>
          <ac:spMkLst>
            <pc:docMk/>
            <pc:sldMk cId="1997671237" sldId="261"/>
            <ac:spMk id="2" creationId="{7E3C7BD4-B2FD-7BC8-29D7-B34B8090BC9B}"/>
          </ac:spMkLst>
        </pc:spChg>
        <pc:spChg chg="add del mod">
          <ac:chgData name="Kristyll Avila" userId="a23cfcc0-ad3b-4495-b1de-4d212d9d9060" providerId="ADAL" clId="{3BFF13BF-CE49-4A5A-9AA7-563C47D62F25}" dt="2023-07-06T07:41:09.132" v="1143" actId="478"/>
          <ac:spMkLst>
            <pc:docMk/>
            <pc:sldMk cId="1997671237" sldId="261"/>
            <ac:spMk id="6" creationId="{876BC02A-1893-1683-9ECB-53D37BF015BB}"/>
          </ac:spMkLst>
        </pc:spChg>
        <pc:spChg chg="add del mod">
          <ac:chgData name="Kristyll Avila" userId="a23cfcc0-ad3b-4495-b1de-4d212d9d9060" providerId="ADAL" clId="{3BFF13BF-CE49-4A5A-9AA7-563C47D62F25}" dt="2023-07-06T08:36:47.582" v="2050" actId="478"/>
          <ac:spMkLst>
            <pc:docMk/>
            <pc:sldMk cId="1997671237" sldId="261"/>
            <ac:spMk id="7" creationId="{4150186C-A742-FF02-AAD7-0A248827206D}"/>
          </ac:spMkLst>
        </pc:spChg>
        <pc:spChg chg="add del mod">
          <ac:chgData name="Kristyll Avila" userId="a23cfcc0-ad3b-4495-b1de-4d212d9d9060" providerId="ADAL" clId="{3BFF13BF-CE49-4A5A-9AA7-563C47D62F25}" dt="2023-07-06T07:50:29.097" v="1474" actId="478"/>
          <ac:spMkLst>
            <pc:docMk/>
            <pc:sldMk cId="1997671237" sldId="261"/>
            <ac:spMk id="9" creationId="{3B63B562-C98A-FF2C-E752-B6DBA21A84C1}"/>
          </ac:spMkLst>
        </pc:spChg>
        <pc:spChg chg="add mod">
          <ac:chgData name="Kristyll Avila" userId="a23cfcc0-ad3b-4495-b1de-4d212d9d9060" providerId="ADAL" clId="{3BFF13BF-CE49-4A5A-9AA7-563C47D62F25}" dt="2023-07-06T08:36:53.366" v="2051"/>
          <ac:spMkLst>
            <pc:docMk/>
            <pc:sldMk cId="1997671237" sldId="261"/>
            <ac:spMk id="12" creationId="{C5C30DA2-E6BC-5646-E50D-6E1205D061FC}"/>
          </ac:spMkLst>
        </pc:spChg>
        <pc:picChg chg="del">
          <ac:chgData name="Kristyll Avila" userId="a23cfcc0-ad3b-4495-b1de-4d212d9d9060" providerId="ADAL" clId="{3BFF13BF-CE49-4A5A-9AA7-563C47D62F25}" dt="2023-07-06T07:42:36.034" v="1162" actId="478"/>
          <ac:picMkLst>
            <pc:docMk/>
            <pc:sldMk cId="1997671237" sldId="261"/>
            <ac:picMk id="4" creationId="{2310AF01-B6E1-B974-ED8F-A5126867821D}"/>
          </ac:picMkLst>
        </pc:picChg>
        <pc:picChg chg="del mod">
          <ac:chgData name="Kristyll Avila" userId="a23cfcc0-ad3b-4495-b1de-4d212d9d9060" providerId="ADAL" clId="{3BFF13BF-CE49-4A5A-9AA7-563C47D62F25}" dt="2023-07-06T07:52:18.247" v="1483" actId="478"/>
          <ac:picMkLst>
            <pc:docMk/>
            <pc:sldMk cId="1997671237" sldId="261"/>
            <ac:picMk id="5" creationId="{B6AE0B14-EE97-72CD-AC66-8921E7FA7541}"/>
          </ac:picMkLst>
        </pc:picChg>
        <pc:picChg chg="add mod">
          <ac:chgData name="Kristyll Avila" userId="a23cfcc0-ad3b-4495-b1de-4d212d9d9060" providerId="ADAL" clId="{3BFF13BF-CE49-4A5A-9AA7-563C47D62F25}" dt="2023-07-06T07:52:47.387" v="1491" actId="1582"/>
          <ac:picMkLst>
            <pc:docMk/>
            <pc:sldMk cId="1997671237" sldId="261"/>
            <ac:picMk id="11" creationId="{D13CD775-9016-B720-16BB-3746E6B1DF82}"/>
          </ac:picMkLst>
        </pc:picChg>
      </pc:sldChg>
      <pc:sldChg chg="addSp delSp modSp mod setBg">
        <pc:chgData name="Kristyll Avila" userId="a23cfcc0-ad3b-4495-b1de-4d212d9d9060" providerId="ADAL" clId="{3BFF13BF-CE49-4A5A-9AA7-563C47D62F25}" dt="2023-07-06T08:36:58.392" v="2053"/>
        <pc:sldMkLst>
          <pc:docMk/>
          <pc:sldMk cId="1655295531" sldId="262"/>
        </pc:sldMkLst>
        <pc:spChg chg="add del mod">
          <ac:chgData name="Kristyll Avila" userId="a23cfcc0-ad3b-4495-b1de-4d212d9d9060" providerId="ADAL" clId="{3BFF13BF-CE49-4A5A-9AA7-563C47D62F25}" dt="2023-07-06T08:36:45.465" v="2049" actId="478"/>
          <ac:spMkLst>
            <pc:docMk/>
            <pc:sldMk cId="1655295531" sldId="262"/>
            <ac:spMk id="2" creationId="{3AD44D06-CF9D-6CE2-E109-A08257A11047}"/>
          </ac:spMkLst>
        </pc:spChg>
        <pc:spChg chg="add mod">
          <ac:chgData name="Kristyll Avila" userId="a23cfcc0-ad3b-4495-b1de-4d212d9d9060" providerId="ADAL" clId="{3BFF13BF-CE49-4A5A-9AA7-563C47D62F25}" dt="2023-07-06T08:36:58.392" v="2053"/>
          <ac:spMkLst>
            <pc:docMk/>
            <pc:sldMk cId="1655295531" sldId="262"/>
            <ac:spMk id="3" creationId="{CEFA3713-59B8-5161-7C1F-776814722945}"/>
          </ac:spMkLst>
        </pc:spChg>
        <pc:spChg chg="del">
          <ac:chgData name="Kristyll Avila" userId="a23cfcc0-ad3b-4495-b1de-4d212d9d9060" providerId="ADAL" clId="{3BFF13BF-CE49-4A5A-9AA7-563C47D62F25}" dt="2023-07-06T08:36:57.219" v="2052" actId="478"/>
          <ac:spMkLst>
            <pc:docMk/>
            <pc:sldMk cId="1655295531" sldId="262"/>
            <ac:spMk id="5" creationId="{E9633203-E8D4-7A91-867D-E9709A8DD299}"/>
          </ac:spMkLst>
        </pc:spChg>
        <pc:picChg chg="mod modCrop">
          <ac:chgData name="Kristyll Avila" userId="a23cfcc0-ad3b-4495-b1de-4d212d9d9060" providerId="ADAL" clId="{3BFF13BF-CE49-4A5A-9AA7-563C47D62F25}" dt="2023-07-06T08:00:40.359" v="1502" actId="1076"/>
          <ac:picMkLst>
            <pc:docMk/>
            <pc:sldMk cId="1655295531" sldId="262"/>
            <ac:picMk id="4" creationId="{CF2C770A-B55D-842A-67A9-2725622E4FDC}"/>
          </ac:picMkLst>
        </pc:picChg>
      </pc:sldChg>
      <pc:sldChg chg="addSp delSp modSp mod setBg">
        <pc:chgData name="Kristyll Avila" userId="a23cfcc0-ad3b-4495-b1de-4d212d9d9060" providerId="ADAL" clId="{3BFF13BF-CE49-4A5A-9AA7-563C47D62F25}" dt="2023-07-06T09:35:18.066" v="4394"/>
        <pc:sldMkLst>
          <pc:docMk/>
          <pc:sldMk cId="2414136707" sldId="263"/>
        </pc:sldMkLst>
        <pc:spChg chg="del">
          <ac:chgData name="Kristyll Avila" userId="a23cfcc0-ad3b-4495-b1de-4d212d9d9060" providerId="ADAL" clId="{3BFF13BF-CE49-4A5A-9AA7-563C47D62F25}" dt="2023-07-06T08:18:28.869" v="1870" actId="478"/>
          <ac:spMkLst>
            <pc:docMk/>
            <pc:sldMk cId="2414136707" sldId="263"/>
            <ac:spMk id="2" creationId="{0C7970FA-AD2A-3AF1-374B-F5B7087749CE}"/>
          </ac:spMkLst>
        </pc:spChg>
        <pc:spChg chg="add del mod">
          <ac:chgData name="Kristyll Avila" userId="a23cfcc0-ad3b-4495-b1de-4d212d9d9060" providerId="ADAL" clId="{3BFF13BF-CE49-4A5A-9AA7-563C47D62F25}" dt="2023-07-06T08:39:06.697" v="2071" actId="478"/>
          <ac:spMkLst>
            <pc:docMk/>
            <pc:sldMk cId="2414136707" sldId="263"/>
            <ac:spMk id="3" creationId="{4A12931F-7C93-D997-AA7C-84716D01D4D5}"/>
          </ac:spMkLst>
        </pc:spChg>
        <pc:spChg chg="add del mod">
          <ac:chgData name="Kristyll Avila" userId="a23cfcc0-ad3b-4495-b1de-4d212d9d9060" providerId="ADAL" clId="{3BFF13BF-CE49-4A5A-9AA7-563C47D62F25}" dt="2023-07-06T08:19:12.694" v="1873" actId="478"/>
          <ac:spMkLst>
            <pc:docMk/>
            <pc:sldMk cId="2414136707" sldId="263"/>
            <ac:spMk id="7" creationId="{2C168122-3F28-2C12-74A7-706C0B8FAF63}"/>
          </ac:spMkLst>
        </pc:spChg>
        <pc:spChg chg="add del mod">
          <ac:chgData name="Kristyll Avila" userId="a23cfcc0-ad3b-4495-b1de-4d212d9d9060" providerId="ADAL" clId="{3BFF13BF-CE49-4A5A-9AA7-563C47D62F25}" dt="2023-07-06T08:19:09.932" v="1872" actId="478"/>
          <ac:spMkLst>
            <pc:docMk/>
            <pc:sldMk cId="2414136707" sldId="263"/>
            <ac:spMk id="9" creationId="{6B0307DB-6C01-659C-6DA8-900D41C83D48}"/>
          </ac:spMkLst>
        </pc:spChg>
        <pc:spChg chg="add mod">
          <ac:chgData name="Kristyll Avila" userId="a23cfcc0-ad3b-4495-b1de-4d212d9d9060" providerId="ADAL" clId="{3BFF13BF-CE49-4A5A-9AA7-563C47D62F25}" dt="2023-07-06T08:39:15.156" v="2077" actId="20577"/>
          <ac:spMkLst>
            <pc:docMk/>
            <pc:sldMk cId="2414136707" sldId="263"/>
            <ac:spMk id="10" creationId="{93EA0359-6C4D-DC2F-9B6E-64A742578163}"/>
          </ac:spMkLst>
        </pc:spChg>
        <pc:picChg chg="add del mod modCrop">
          <ac:chgData name="Kristyll Avila" userId="a23cfcc0-ad3b-4495-b1de-4d212d9d9060" providerId="ADAL" clId="{3BFF13BF-CE49-4A5A-9AA7-563C47D62F25}" dt="2023-07-06T08:23:42.651" v="1929" actId="1076"/>
          <ac:picMkLst>
            <pc:docMk/>
            <pc:sldMk cId="2414136707" sldId="263"/>
            <ac:picMk id="4" creationId="{5E15E799-2681-E3A3-B0B7-AAA7DC8C80D7}"/>
          </ac:picMkLst>
        </pc:picChg>
        <pc:picChg chg="mod modCrop">
          <ac:chgData name="Kristyll Avila" userId="a23cfcc0-ad3b-4495-b1de-4d212d9d9060" providerId="ADAL" clId="{3BFF13BF-CE49-4A5A-9AA7-563C47D62F25}" dt="2023-07-06T08:24:18.557" v="1934" actId="1076"/>
          <ac:picMkLst>
            <pc:docMk/>
            <pc:sldMk cId="2414136707" sldId="263"/>
            <ac:picMk id="5" creationId="{5F5D0E70-7F64-DDA9-73A0-A370C41E0190}"/>
          </ac:picMkLst>
        </pc:picChg>
      </pc:sldChg>
      <pc:sldChg chg="addSp delSp modSp new del mod">
        <pc:chgData name="Kristyll Avila" userId="a23cfcc0-ad3b-4495-b1de-4d212d9d9060" providerId="ADAL" clId="{3BFF13BF-CE49-4A5A-9AA7-563C47D62F25}" dt="2023-07-05T21:57:05.030" v="52" actId="47"/>
        <pc:sldMkLst>
          <pc:docMk/>
          <pc:sldMk cId="3792154683" sldId="264"/>
        </pc:sldMkLst>
        <pc:spChg chg="mod">
          <ac:chgData name="Kristyll Avila" userId="a23cfcc0-ad3b-4495-b1de-4d212d9d9060" providerId="ADAL" clId="{3BFF13BF-CE49-4A5A-9AA7-563C47D62F25}" dt="2023-07-05T21:45:19.198" v="15" actId="14100"/>
          <ac:spMkLst>
            <pc:docMk/>
            <pc:sldMk cId="3792154683" sldId="264"/>
            <ac:spMk id="2" creationId="{A04D0A71-6332-BD6E-0C97-3051A6CA6200}"/>
          </ac:spMkLst>
        </pc:spChg>
        <pc:spChg chg="del mod">
          <ac:chgData name="Kristyll Avila" userId="a23cfcc0-ad3b-4495-b1de-4d212d9d9060" providerId="ADAL" clId="{3BFF13BF-CE49-4A5A-9AA7-563C47D62F25}" dt="2023-07-05T21:48:07.544" v="17" actId="22"/>
          <ac:spMkLst>
            <pc:docMk/>
            <pc:sldMk cId="3792154683" sldId="264"/>
            <ac:spMk id="3" creationId="{225FAB0C-B7CC-A800-A6B9-C772E053CD5C}"/>
          </ac:spMkLst>
        </pc:spChg>
        <pc:picChg chg="add mod ord">
          <ac:chgData name="Kristyll Avila" userId="a23cfcc0-ad3b-4495-b1de-4d212d9d9060" providerId="ADAL" clId="{3BFF13BF-CE49-4A5A-9AA7-563C47D62F25}" dt="2023-07-05T21:48:17.935" v="20" actId="12788"/>
          <ac:picMkLst>
            <pc:docMk/>
            <pc:sldMk cId="3792154683" sldId="264"/>
            <ac:picMk id="5" creationId="{A9A3E159-CB3F-ECF9-E0E6-5C0EACFEAA4A}"/>
          </ac:picMkLst>
        </pc:picChg>
      </pc:sldChg>
      <pc:sldChg chg="addSp delSp modSp new del mod">
        <pc:chgData name="Kristyll Avila" userId="a23cfcc0-ad3b-4495-b1de-4d212d9d9060" providerId="ADAL" clId="{3BFF13BF-CE49-4A5A-9AA7-563C47D62F25}" dt="2023-07-06T07:50:42.653" v="1476" actId="47"/>
        <pc:sldMkLst>
          <pc:docMk/>
          <pc:sldMk cId="933335637" sldId="265"/>
        </pc:sldMkLst>
        <pc:spChg chg="mod">
          <ac:chgData name="Kristyll Avila" userId="a23cfcc0-ad3b-4495-b1de-4d212d9d9060" providerId="ADAL" clId="{3BFF13BF-CE49-4A5A-9AA7-563C47D62F25}" dt="2023-07-05T21:49:16.682" v="35" actId="14100"/>
          <ac:spMkLst>
            <pc:docMk/>
            <pc:sldMk cId="933335637" sldId="265"/>
            <ac:spMk id="2" creationId="{ACF9EF43-ECA5-90D9-D95E-CFC114EB42C4}"/>
          </ac:spMkLst>
        </pc:spChg>
        <pc:spChg chg="del mod">
          <ac:chgData name="Kristyll Avila" userId="a23cfcc0-ad3b-4495-b1de-4d212d9d9060" providerId="ADAL" clId="{3BFF13BF-CE49-4A5A-9AA7-563C47D62F25}" dt="2023-07-05T21:49:38.389" v="37" actId="22"/>
          <ac:spMkLst>
            <pc:docMk/>
            <pc:sldMk cId="933335637" sldId="265"/>
            <ac:spMk id="3" creationId="{4216F87A-E3F3-8FBA-A7FB-A180C8D9D47E}"/>
          </ac:spMkLst>
        </pc:spChg>
        <pc:picChg chg="add mod ord">
          <ac:chgData name="Kristyll Avila" userId="a23cfcc0-ad3b-4495-b1de-4d212d9d9060" providerId="ADAL" clId="{3BFF13BF-CE49-4A5A-9AA7-563C47D62F25}" dt="2023-07-05T21:50:14.196" v="41" actId="1076"/>
          <ac:picMkLst>
            <pc:docMk/>
            <pc:sldMk cId="933335637" sldId="265"/>
            <ac:picMk id="5" creationId="{2593FB13-D18E-70D4-C875-19A9C348539C}"/>
          </ac:picMkLst>
        </pc:picChg>
        <pc:picChg chg="add del">
          <ac:chgData name="Kristyll Avila" userId="a23cfcc0-ad3b-4495-b1de-4d212d9d9060" providerId="ADAL" clId="{3BFF13BF-CE49-4A5A-9AA7-563C47D62F25}" dt="2023-07-05T21:50:11.404" v="40" actId="478"/>
          <ac:picMkLst>
            <pc:docMk/>
            <pc:sldMk cId="933335637" sldId="265"/>
            <ac:picMk id="7" creationId="{FFECCFA8-1C46-9218-DBF2-1A06F197A615}"/>
          </ac:picMkLst>
        </pc:picChg>
      </pc:sldChg>
      <pc:sldChg chg="addSp delSp modSp new del mod">
        <pc:chgData name="Kristyll Avila" userId="a23cfcc0-ad3b-4495-b1de-4d212d9d9060" providerId="ADAL" clId="{3BFF13BF-CE49-4A5A-9AA7-563C47D62F25}" dt="2023-07-06T07:50:43.612" v="1477" actId="47"/>
        <pc:sldMkLst>
          <pc:docMk/>
          <pc:sldMk cId="1015799574" sldId="266"/>
        </pc:sldMkLst>
        <pc:spChg chg="del">
          <ac:chgData name="Kristyll Avila" userId="a23cfcc0-ad3b-4495-b1de-4d212d9d9060" providerId="ADAL" clId="{3BFF13BF-CE49-4A5A-9AA7-563C47D62F25}" dt="2023-07-05T21:53:37.215" v="47" actId="478"/>
          <ac:spMkLst>
            <pc:docMk/>
            <pc:sldMk cId="1015799574" sldId="266"/>
            <ac:spMk id="2" creationId="{21090096-F0BA-D68A-A80E-134E5060DB10}"/>
          </ac:spMkLst>
        </pc:spChg>
        <pc:spChg chg="del">
          <ac:chgData name="Kristyll Avila" userId="a23cfcc0-ad3b-4495-b1de-4d212d9d9060" providerId="ADAL" clId="{3BFF13BF-CE49-4A5A-9AA7-563C47D62F25}" dt="2023-07-05T21:53:38.476" v="48" actId="478"/>
          <ac:spMkLst>
            <pc:docMk/>
            <pc:sldMk cId="1015799574" sldId="266"/>
            <ac:spMk id="3" creationId="{A7BD99EF-2B28-0B30-2A4B-83225E93156D}"/>
          </ac:spMkLst>
        </pc:spChg>
        <pc:picChg chg="add mod">
          <ac:chgData name="Kristyll Avila" userId="a23cfcc0-ad3b-4495-b1de-4d212d9d9060" providerId="ADAL" clId="{3BFF13BF-CE49-4A5A-9AA7-563C47D62F25}" dt="2023-07-05T21:53:45.035" v="50" actId="12789"/>
          <ac:picMkLst>
            <pc:docMk/>
            <pc:sldMk cId="1015799574" sldId="266"/>
            <ac:picMk id="4" creationId="{F43C24D5-90AA-817A-0E7B-2C8435A78653}"/>
          </ac:picMkLst>
        </pc:picChg>
      </pc:sldChg>
      <pc:sldChg chg="addSp delSp modSp mod setBg">
        <pc:chgData name="Kristyll Avila" userId="a23cfcc0-ad3b-4495-b1de-4d212d9d9060" providerId="ADAL" clId="{3BFF13BF-CE49-4A5A-9AA7-563C47D62F25}" dt="2023-07-06T09:17:40.989" v="4269" actId="12789"/>
        <pc:sldMkLst>
          <pc:docMk/>
          <pc:sldMk cId="381343764" sldId="267"/>
        </pc:sldMkLst>
        <pc:spChg chg="del">
          <ac:chgData name="Kristyll Avila" userId="a23cfcc0-ad3b-4495-b1de-4d212d9d9060" providerId="ADAL" clId="{3BFF13BF-CE49-4A5A-9AA7-563C47D62F25}" dt="2023-07-06T08:25:38.011" v="1936" actId="478"/>
          <ac:spMkLst>
            <pc:docMk/>
            <pc:sldMk cId="381343764" sldId="267"/>
            <ac:spMk id="2" creationId="{D5FB0872-190D-D307-238C-F73427410B61}"/>
          </ac:spMkLst>
        </pc:spChg>
        <pc:spChg chg="mod">
          <ac:chgData name="Kristyll Avila" userId="a23cfcc0-ad3b-4495-b1de-4d212d9d9060" providerId="ADAL" clId="{3BFF13BF-CE49-4A5A-9AA7-563C47D62F25}" dt="2023-07-06T09:17:40.989" v="4269" actId="12789"/>
          <ac:spMkLst>
            <pc:docMk/>
            <pc:sldMk cId="381343764" sldId="267"/>
            <ac:spMk id="3" creationId="{7C5437B5-1ABA-CDF9-804B-250957564881}"/>
          </ac:spMkLst>
        </pc:spChg>
        <pc:spChg chg="add del mod">
          <ac:chgData name="Kristyll Avila" userId="a23cfcc0-ad3b-4495-b1de-4d212d9d9060" providerId="ADAL" clId="{3BFF13BF-CE49-4A5A-9AA7-563C47D62F25}" dt="2023-07-06T08:40:10.650" v="2095" actId="478"/>
          <ac:spMkLst>
            <pc:docMk/>
            <pc:sldMk cId="381343764" sldId="267"/>
            <ac:spMk id="4" creationId="{A6731DA2-15CF-78EB-8BC5-0D35A5052846}"/>
          </ac:spMkLst>
        </pc:spChg>
        <pc:spChg chg="add del mod">
          <ac:chgData name="Kristyll Avila" userId="a23cfcc0-ad3b-4495-b1de-4d212d9d9060" providerId="ADAL" clId="{3BFF13BF-CE49-4A5A-9AA7-563C47D62F25}" dt="2023-07-06T08:25:39.800" v="1937" actId="478"/>
          <ac:spMkLst>
            <pc:docMk/>
            <pc:sldMk cId="381343764" sldId="267"/>
            <ac:spMk id="6" creationId="{26EE6CC8-F666-D4EE-9E13-58F944CB3A10}"/>
          </ac:spMkLst>
        </pc:spChg>
        <pc:spChg chg="add mod">
          <ac:chgData name="Kristyll Avila" userId="a23cfcc0-ad3b-4495-b1de-4d212d9d9060" providerId="ADAL" clId="{3BFF13BF-CE49-4A5A-9AA7-563C47D62F25}" dt="2023-07-06T08:40:41.475" v="2099" actId="207"/>
          <ac:spMkLst>
            <pc:docMk/>
            <pc:sldMk cId="381343764" sldId="267"/>
            <ac:spMk id="7" creationId="{38C0F590-F7F5-4B4C-74F6-85E24E3DB8B3}"/>
          </ac:spMkLst>
        </pc:spChg>
      </pc:sldChg>
      <pc:sldChg chg="new del">
        <pc:chgData name="Kristyll Avila" userId="a23cfcc0-ad3b-4495-b1de-4d212d9d9060" providerId="ADAL" clId="{3BFF13BF-CE49-4A5A-9AA7-563C47D62F25}" dt="2023-07-05T21:55:51.673" v="51" actId="2696"/>
        <pc:sldMkLst>
          <pc:docMk/>
          <pc:sldMk cId="1549918217" sldId="267"/>
        </pc:sldMkLst>
      </pc:sldChg>
      <pc:sldChg chg="addSp delSp modSp new mod ord setBg">
        <pc:chgData name="Kristyll Avila" userId="a23cfcc0-ad3b-4495-b1de-4d212d9d9060" providerId="ADAL" clId="{3BFF13BF-CE49-4A5A-9AA7-563C47D62F25}" dt="2023-07-06T09:35:59.664" v="4395" actId="2085"/>
        <pc:sldMkLst>
          <pc:docMk/>
          <pc:sldMk cId="4282525" sldId="268"/>
        </pc:sldMkLst>
        <pc:spChg chg="del">
          <ac:chgData name="Kristyll Avila" userId="a23cfcc0-ad3b-4495-b1de-4d212d9d9060" providerId="ADAL" clId="{3BFF13BF-CE49-4A5A-9AA7-563C47D62F25}" dt="2023-07-06T05:17:27.912" v="56" actId="478"/>
          <ac:spMkLst>
            <pc:docMk/>
            <pc:sldMk cId="4282525" sldId="268"/>
            <ac:spMk id="2" creationId="{515D52C4-8545-F747-7B8E-86720E12E387}"/>
          </ac:spMkLst>
        </pc:spChg>
        <pc:spChg chg="del">
          <ac:chgData name="Kristyll Avila" userId="a23cfcc0-ad3b-4495-b1de-4d212d9d9060" providerId="ADAL" clId="{3BFF13BF-CE49-4A5A-9AA7-563C47D62F25}" dt="2023-07-06T05:17:30.320" v="57" actId="478"/>
          <ac:spMkLst>
            <pc:docMk/>
            <pc:sldMk cId="4282525" sldId="268"/>
            <ac:spMk id="3" creationId="{A9794C3C-D0AC-D245-757A-96B8B2336663}"/>
          </ac:spMkLst>
        </pc:spChg>
        <pc:spChg chg="add mod">
          <ac:chgData name="Kristyll Avila" userId="a23cfcc0-ad3b-4495-b1de-4d212d9d9060" providerId="ADAL" clId="{3BFF13BF-CE49-4A5A-9AA7-563C47D62F25}" dt="2023-07-06T09:35:59.664" v="4395" actId="2085"/>
          <ac:spMkLst>
            <pc:docMk/>
            <pc:sldMk cId="4282525" sldId="268"/>
            <ac:spMk id="4" creationId="{AEBAEB96-113D-066A-AB0B-79D1100A335E}"/>
          </ac:spMkLst>
        </pc:spChg>
        <pc:spChg chg="add mod">
          <ac:chgData name="Kristyll Avila" userId="a23cfcc0-ad3b-4495-b1de-4d212d9d9060" providerId="ADAL" clId="{3BFF13BF-CE49-4A5A-9AA7-563C47D62F25}" dt="2023-07-06T05:41:56.692" v="388" actId="1076"/>
          <ac:spMkLst>
            <pc:docMk/>
            <pc:sldMk cId="4282525" sldId="268"/>
            <ac:spMk id="5" creationId="{479D39AF-D89E-0AF7-098E-3E520ACF413A}"/>
          </ac:spMkLst>
        </pc:spChg>
      </pc:sldChg>
      <pc:sldChg chg="addSp delSp modSp new mod setBg modNotesTx">
        <pc:chgData name="Kristyll Avila" userId="a23cfcc0-ad3b-4495-b1de-4d212d9d9060" providerId="ADAL" clId="{3BFF13BF-CE49-4A5A-9AA7-563C47D62F25}" dt="2023-07-06T08:32:16.613" v="1976" actId="12"/>
        <pc:sldMkLst>
          <pc:docMk/>
          <pc:sldMk cId="2112923908" sldId="269"/>
        </pc:sldMkLst>
        <pc:spChg chg="del">
          <ac:chgData name="Kristyll Avila" userId="a23cfcc0-ad3b-4495-b1de-4d212d9d9060" providerId="ADAL" clId="{3BFF13BF-CE49-4A5A-9AA7-563C47D62F25}" dt="2023-07-06T06:39:11.506" v="409" actId="478"/>
          <ac:spMkLst>
            <pc:docMk/>
            <pc:sldMk cId="2112923908" sldId="269"/>
            <ac:spMk id="2" creationId="{4C41EA86-1D2D-DCA3-90C6-6FD4E424CC76}"/>
          </ac:spMkLst>
        </pc:spChg>
        <pc:spChg chg="del">
          <ac:chgData name="Kristyll Avila" userId="a23cfcc0-ad3b-4495-b1de-4d212d9d9060" providerId="ADAL" clId="{3BFF13BF-CE49-4A5A-9AA7-563C47D62F25}" dt="2023-07-06T06:38:24.244" v="406" actId="931"/>
          <ac:spMkLst>
            <pc:docMk/>
            <pc:sldMk cId="2112923908" sldId="269"/>
            <ac:spMk id="3" creationId="{A4C4326F-3ED1-245C-A570-CF62B9D44322}"/>
          </ac:spMkLst>
        </pc:spChg>
        <pc:spChg chg="add del mod">
          <ac:chgData name="Kristyll Avila" userId="a23cfcc0-ad3b-4495-b1de-4d212d9d9060" providerId="ADAL" clId="{3BFF13BF-CE49-4A5A-9AA7-563C47D62F25}" dt="2023-07-06T06:45:19.974" v="427" actId="478"/>
          <ac:spMkLst>
            <pc:docMk/>
            <pc:sldMk cId="2112923908" sldId="269"/>
            <ac:spMk id="7" creationId="{823FB316-D9F7-A434-67C6-84FD9C99DE43}"/>
          </ac:spMkLst>
        </pc:spChg>
        <pc:spChg chg="add del mod">
          <ac:chgData name="Kristyll Avila" userId="a23cfcc0-ad3b-4495-b1de-4d212d9d9060" providerId="ADAL" clId="{3BFF13BF-CE49-4A5A-9AA7-563C47D62F25}" dt="2023-07-06T08:31:18.770" v="1971" actId="478"/>
          <ac:spMkLst>
            <pc:docMk/>
            <pc:sldMk cId="2112923908" sldId="269"/>
            <ac:spMk id="8" creationId="{A8FDA17F-FC86-D31E-8446-D89E74273A3D}"/>
          </ac:spMkLst>
        </pc:spChg>
        <pc:spChg chg="add mod">
          <ac:chgData name="Kristyll Avila" userId="a23cfcc0-ad3b-4495-b1de-4d212d9d9060" providerId="ADAL" clId="{3BFF13BF-CE49-4A5A-9AA7-563C47D62F25}" dt="2023-07-06T08:32:16.613" v="1976" actId="12"/>
          <ac:spMkLst>
            <pc:docMk/>
            <pc:sldMk cId="2112923908" sldId="269"/>
            <ac:spMk id="14" creationId="{3830CE1D-103F-51AB-5A7D-A8653561C021}"/>
          </ac:spMkLst>
        </pc:spChg>
        <pc:picChg chg="add del mod modCrop">
          <ac:chgData name="Kristyll Avila" userId="a23cfcc0-ad3b-4495-b1de-4d212d9d9060" providerId="ADAL" clId="{3BFF13BF-CE49-4A5A-9AA7-563C47D62F25}" dt="2023-07-06T06:45:06.150" v="426" actId="478"/>
          <ac:picMkLst>
            <pc:docMk/>
            <pc:sldMk cId="2112923908" sldId="269"/>
            <ac:picMk id="5" creationId="{B40D4910-7EAD-B113-8AF5-AD9FE4C92876}"/>
          </ac:picMkLst>
        </pc:picChg>
        <pc:picChg chg="add mod">
          <ac:chgData name="Kristyll Avila" userId="a23cfcc0-ad3b-4495-b1de-4d212d9d9060" providerId="ADAL" clId="{3BFF13BF-CE49-4A5A-9AA7-563C47D62F25}" dt="2023-07-06T06:56:46.807" v="586" actId="1582"/>
          <ac:picMkLst>
            <pc:docMk/>
            <pc:sldMk cId="2112923908" sldId="269"/>
            <ac:picMk id="10" creationId="{8A460DBD-E8AE-86A8-E1FA-48D1404C1253}"/>
          </ac:picMkLst>
        </pc:picChg>
        <pc:picChg chg="add mod">
          <ac:chgData name="Kristyll Avila" userId="a23cfcc0-ad3b-4495-b1de-4d212d9d9060" providerId="ADAL" clId="{3BFF13BF-CE49-4A5A-9AA7-563C47D62F25}" dt="2023-07-06T06:56:33.475" v="584" actId="1582"/>
          <ac:picMkLst>
            <pc:docMk/>
            <pc:sldMk cId="2112923908" sldId="269"/>
            <ac:picMk id="12" creationId="{9E3796D7-3D02-54DB-15B3-8128A476B2F8}"/>
          </ac:picMkLst>
        </pc:picChg>
      </pc:sldChg>
      <pc:sldChg chg="addSp delSp modSp new del mod ord setBg">
        <pc:chgData name="Kristyll Avila" userId="a23cfcc0-ad3b-4495-b1de-4d212d9d9060" providerId="ADAL" clId="{3BFF13BF-CE49-4A5A-9AA7-563C47D62F25}" dt="2023-07-06T06:37:58.356" v="404" actId="2696"/>
        <pc:sldMkLst>
          <pc:docMk/>
          <pc:sldMk cId="3840110865" sldId="269"/>
        </pc:sldMkLst>
        <pc:picChg chg="add del mod modCrop">
          <ac:chgData name="Kristyll Avila" userId="a23cfcc0-ad3b-4495-b1de-4d212d9d9060" providerId="ADAL" clId="{3BFF13BF-CE49-4A5A-9AA7-563C47D62F25}" dt="2023-07-06T06:37:50.674" v="400" actId="931"/>
          <ac:picMkLst>
            <pc:docMk/>
            <pc:sldMk cId="3840110865" sldId="269"/>
            <ac:picMk id="3" creationId="{82E88AAC-DF58-0177-0F0E-DD9CB849CE64}"/>
          </ac:picMkLst>
        </pc:picChg>
      </pc:sldChg>
      <pc:sldChg chg="addSp delSp modSp new del mod">
        <pc:chgData name="Kristyll Avila" userId="a23cfcc0-ad3b-4495-b1de-4d212d9d9060" providerId="ADAL" clId="{3BFF13BF-CE49-4A5A-9AA7-563C47D62F25}" dt="2023-07-06T09:34:49.386" v="4393" actId="2696"/>
        <pc:sldMkLst>
          <pc:docMk/>
          <pc:sldMk cId="2552098059" sldId="270"/>
        </pc:sldMkLst>
        <pc:spChg chg="add del mod">
          <ac:chgData name="Kristyll Avila" userId="a23cfcc0-ad3b-4495-b1de-4d212d9d9060" providerId="ADAL" clId="{3BFF13BF-CE49-4A5A-9AA7-563C47D62F25}" dt="2023-07-06T08:32:34.143" v="1980" actId="478"/>
          <ac:spMkLst>
            <pc:docMk/>
            <pc:sldMk cId="2552098059" sldId="270"/>
            <ac:spMk id="2" creationId="{579DCBBE-EE1C-A7FB-80E5-DF06900D3EFA}"/>
          </ac:spMkLst>
        </pc:spChg>
        <pc:spChg chg="add mod">
          <ac:chgData name="Kristyll Avila" userId="a23cfcc0-ad3b-4495-b1de-4d212d9d9060" providerId="ADAL" clId="{3BFF13BF-CE49-4A5A-9AA7-563C47D62F25}" dt="2023-07-06T08:33:05.628" v="1997" actId="20577"/>
          <ac:spMkLst>
            <pc:docMk/>
            <pc:sldMk cId="2552098059" sldId="270"/>
            <ac:spMk id="5" creationId="{B4365C0E-B0BF-01E8-7BC7-29EF778EEB8C}"/>
          </ac:spMkLst>
        </pc:spChg>
        <pc:picChg chg="add mod">
          <ac:chgData name="Kristyll Avila" userId="a23cfcc0-ad3b-4495-b1de-4d212d9d9060" providerId="ADAL" clId="{3BFF13BF-CE49-4A5A-9AA7-563C47D62F25}" dt="2023-07-06T07:16:03.297" v="748" actId="1582"/>
          <ac:picMkLst>
            <pc:docMk/>
            <pc:sldMk cId="2552098059" sldId="270"/>
            <ac:picMk id="4" creationId="{A36B3DD3-44E3-B4B6-1AC1-0F1D501A7C84}"/>
          </ac:picMkLst>
        </pc:picChg>
      </pc:sldChg>
      <pc:sldChg chg="addSp delSp modSp new mod setBg">
        <pc:chgData name="Kristyll Avila" userId="a23cfcc0-ad3b-4495-b1de-4d212d9d9060" providerId="ADAL" clId="{3BFF13BF-CE49-4A5A-9AA7-563C47D62F25}" dt="2023-07-06T09:27:58.973" v="4370" actId="20577"/>
        <pc:sldMkLst>
          <pc:docMk/>
          <pc:sldMk cId="3896638369" sldId="271"/>
        </pc:sldMkLst>
        <pc:spChg chg="add del mod">
          <ac:chgData name="Kristyll Avila" userId="a23cfcc0-ad3b-4495-b1de-4d212d9d9060" providerId="ADAL" clId="{3BFF13BF-CE49-4A5A-9AA7-563C47D62F25}" dt="2023-07-06T08:33:47.280" v="1999" actId="478"/>
          <ac:spMkLst>
            <pc:docMk/>
            <pc:sldMk cId="3896638369" sldId="271"/>
            <ac:spMk id="2" creationId="{D698DCB3-0925-3B7D-2169-8C83B989D333}"/>
          </ac:spMkLst>
        </pc:spChg>
        <pc:spChg chg="add del mod">
          <ac:chgData name="Kristyll Avila" userId="a23cfcc0-ad3b-4495-b1de-4d212d9d9060" providerId="ADAL" clId="{3BFF13BF-CE49-4A5A-9AA7-563C47D62F25}" dt="2023-07-06T09:25:00.471" v="4313" actId="478"/>
          <ac:spMkLst>
            <pc:docMk/>
            <pc:sldMk cId="3896638369" sldId="271"/>
            <ac:spMk id="5" creationId="{84756F4E-14A1-E846-3A09-86A38048E17A}"/>
          </ac:spMkLst>
        </pc:spChg>
        <pc:spChg chg="add mod">
          <ac:chgData name="Kristyll Avila" userId="a23cfcc0-ad3b-4495-b1de-4d212d9d9060" providerId="ADAL" clId="{3BFF13BF-CE49-4A5A-9AA7-563C47D62F25}" dt="2023-07-06T08:34:54.398" v="2026" actId="207"/>
          <ac:spMkLst>
            <pc:docMk/>
            <pc:sldMk cId="3896638369" sldId="271"/>
            <ac:spMk id="6" creationId="{39ABD391-2CAE-C967-4EA4-96A93FD8B012}"/>
          </ac:spMkLst>
        </pc:spChg>
        <pc:spChg chg="add del">
          <ac:chgData name="Kristyll Avila" userId="a23cfcc0-ad3b-4495-b1de-4d212d9d9060" providerId="ADAL" clId="{3BFF13BF-CE49-4A5A-9AA7-563C47D62F25}" dt="2023-07-06T09:25:05.488" v="4315" actId="478"/>
          <ac:spMkLst>
            <pc:docMk/>
            <pc:sldMk cId="3896638369" sldId="271"/>
            <ac:spMk id="9" creationId="{EC68C831-C7E6-6F8E-B4F6-ED974D3FCDAE}"/>
          </ac:spMkLst>
        </pc:spChg>
        <pc:graphicFrameChg chg="add mod modGraphic">
          <ac:chgData name="Kristyll Avila" userId="a23cfcc0-ad3b-4495-b1de-4d212d9d9060" providerId="ADAL" clId="{3BFF13BF-CE49-4A5A-9AA7-563C47D62F25}" dt="2023-07-06T09:27:58.973" v="4370" actId="20577"/>
          <ac:graphicFrameMkLst>
            <pc:docMk/>
            <pc:sldMk cId="3896638369" sldId="271"/>
            <ac:graphicFrameMk id="7" creationId="{0C81BF35-7AF7-F7E7-471B-DE5BA500F824}"/>
          </ac:graphicFrameMkLst>
        </pc:graphicFrameChg>
        <pc:picChg chg="add mod">
          <ac:chgData name="Kristyll Avila" userId="a23cfcc0-ad3b-4495-b1de-4d212d9d9060" providerId="ADAL" clId="{3BFF13BF-CE49-4A5A-9AA7-563C47D62F25}" dt="2023-07-06T08:34:28.234" v="2006" actId="1440"/>
          <ac:picMkLst>
            <pc:docMk/>
            <pc:sldMk cId="3896638369" sldId="271"/>
            <ac:picMk id="4" creationId="{02C05015-972A-1B01-8321-44D86D5E5FC4}"/>
          </ac:picMkLst>
        </pc:picChg>
      </pc:sldChg>
      <pc:sldChg chg="addSp delSp modSp new mod ord setBg">
        <pc:chgData name="Kristyll Avila" userId="a23cfcc0-ad3b-4495-b1de-4d212d9d9060" providerId="ADAL" clId="{3BFF13BF-CE49-4A5A-9AA7-563C47D62F25}" dt="2023-07-06T09:31:00.649" v="4392" actId="20577"/>
        <pc:sldMkLst>
          <pc:docMk/>
          <pc:sldMk cId="4017264318" sldId="272"/>
        </pc:sldMkLst>
        <pc:spChg chg="add del mod">
          <ac:chgData name="Kristyll Avila" userId="a23cfcc0-ad3b-4495-b1de-4d212d9d9060" providerId="ADAL" clId="{3BFF13BF-CE49-4A5A-9AA7-563C47D62F25}" dt="2023-07-06T08:36:17.345" v="2037" actId="478"/>
          <ac:spMkLst>
            <pc:docMk/>
            <pc:sldMk cId="4017264318" sldId="272"/>
            <ac:spMk id="2" creationId="{A1912AD6-A144-83ED-CB9C-966E90A99C48}"/>
          </ac:spMkLst>
        </pc:spChg>
        <pc:spChg chg="add del mod">
          <ac:chgData name="Kristyll Avila" userId="a23cfcc0-ad3b-4495-b1de-4d212d9d9060" providerId="ADAL" clId="{3BFF13BF-CE49-4A5A-9AA7-563C47D62F25}" dt="2023-07-06T08:48:22.645" v="2531" actId="478"/>
          <ac:spMkLst>
            <pc:docMk/>
            <pc:sldMk cId="4017264318" sldId="272"/>
            <ac:spMk id="6" creationId="{4B0FB080-44FF-2CE2-23A4-FE724C552F2C}"/>
          </ac:spMkLst>
        </pc:spChg>
        <pc:spChg chg="add mod">
          <ac:chgData name="Kristyll Avila" userId="a23cfcc0-ad3b-4495-b1de-4d212d9d9060" providerId="ADAL" clId="{3BFF13BF-CE49-4A5A-9AA7-563C47D62F25}" dt="2023-07-06T08:36:28.968" v="2046" actId="20577"/>
          <ac:spMkLst>
            <pc:docMk/>
            <pc:sldMk cId="4017264318" sldId="272"/>
            <ac:spMk id="7" creationId="{A0A2F59B-06DA-5279-5E7E-AFEE2EE60740}"/>
          </ac:spMkLst>
        </pc:spChg>
        <pc:spChg chg="add del mod">
          <ac:chgData name="Kristyll Avila" userId="a23cfcc0-ad3b-4495-b1de-4d212d9d9060" providerId="ADAL" clId="{3BFF13BF-CE49-4A5A-9AA7-563C47D62F25}" dt="2023-07-06T09:26:44.003" v="4333" actId="478"/>
          <ac:spMkLst>
            <pc:docMk/>
            <pc:sldMk cId="4017264318" sldId="272"/>
            <ac:spMk id="8" creationId="{5257E2FA-DA2C-9495-7A22-76D6B2CCC3FA}"/>
          </ac:spMkLst>
        </pc:spChg>
        <pc:graphicFrameChg chg="add mod modGraphic">
          <ac:chgData name="Kristyll Avila" userId="a23cfcc0-ad3b-4495-b1de-4d212d9d9060" providerId="ADAL" clId="{3BFF13BF-CE49-4A5A-9AA7-563C47D62F25}" dt="2023-07-06T09:31:00.649" v="4392" actId="20577"/>
          <ac:graphicFrameMkLst>
            <pc:docMk/>
            <pc:sldMk cId="4017264318" sldId="272"/>
            <ac:graphicFrameMk id="9" creationId="{663916F7-BA19-B3D4-61DC-9A3A24DBD8C3}"/>
          </ac:graphicFrameMkLst>
        </pc:graphicFrameChg>
        <pc:picChg chg="add del mod">
          <ac:chgData name="Kristyll Avila" userId="a23cfcc0-ad3b-4495-b1de-4d212d9d9060" providerId="ADAL" clId="{3BFF13BF-CE49-4A5A-9AA7-563C47D62F25}" dt="2023-07-06T07:44:15.663" v="1168" actId="478"/>
          <ac:picMkLst>
            <pc:docMk/>
            <pc:sldMk cId="4017264318" sldId="272"/>
            <ac:picMk id="3" creationId="{F60CFC03-3F46-6009-1C79-44C963587C2D}"/>
          </ac:picMkLst>
        </pc:picChg>
        <pc:picChg chg="add mod modCrop">
          <ac:chgData name="Kristyll Avila" userId="a23cfcc0-ad3b-4495-b1de-4d212d9d9060" providerId="ADAL" clId="{3BFF13BF-CE49-4A5A-9AA7-563C47D62F25}" dt="2023-07-06T07:44:23.336" v="1170" actId="1582"/>
          <ac:picMkLst>
            <pc:docMk/>
            <pc:sldMk cId="4017264318" sldId="272"/>
            <ac:picMk id="5" creationId="{D7AFAE80-9795-B08E-C257-6E94DAD0B5DA}"/>
          </ac:picMkLst>
        </pc:picChg>
      </pc:sldChg>
      <pc:sldChg chg="addSp delSp modSp new mod setBg">
        <pc:chgData name="Kristyll Avila" userId="a23cfcc0-ad3b-4495-b1de-4d212d9d9060" providerId="ADAL" clId="{3BFF13BF-CE49-4A5A-9AA7-563C47D62F25}" dt="2023-07-06T09:29:22.873" v="4390" actId="20577"/>
        <pc:sldMkLst>
          <pc:docMk/>
          <pc:sldMk cId="2846702115" sldId="273"/>
        </pc:sldMkLst>
        <pc:spChg chg="add del mod">
          <ac:chgData name="Kristyll Avila" userId="a23cfcc0-ad3b-4495-b1de-4d212d9d9060" providerId="ADAL" clId="{3BFF13BF-CE49-4A5A-9AA7-563C47D62F25}" dt="2023-07-06T08:37:49.824" v="2055" actId="478"/>
          <ac:spMkLst>
            <pc:docMk/>
            <pc:sldMk cId="2846702115" sldId="273"/>
            <ac:spMk id="2" creationId="{FF91C22C-57FF-89EA-AA75-EF89CCD7B3F4}"/>
          </ac:spMkLst>
        </pc:spChg>
        <pc:spChg chg="add del mod">
          <ac:chgData name="Kristyll Avila" userId="a23cfcc0-ad3b-4495-b1de-4d212d9d9060" providerId="ADAL" clId="{3BFF13BF-CE49-4A5A-9AA7-563C47D62F25}" dt="2023-07-06T08:54:01.390" v="3027" actId="478"/>
          <ac:spMkLst>
            <pc:docMk/>
            <pc:sldMk cId="2846702115" sldId="273"/>
            <ac:spMk id="6" creationId="{592C9318-5693-6A47-DA19-9B93BC8A84C8}"/>
          </ac:spMkLst>
        </pc:spChg>
        <pc:spChg chg="add mod">
          <ac:chgData name="Kristyll Avila" userId="a23cfcc0-ad3b-4495-b1de-4d212d9d9060" providerId="ADAL" clId="{3BFF13BF-CE49-4A5A-9AA7-563C47D62F25}" dt="2023-07-06T09:20:14.848" v="4285" actId="207"/>
          <ac:spMkLst>
            <pc:docMk/>
            <pc:sldMk cId="2846702115" sldId="273"/>
            <ac:spMk id="7" creationId="{3707A72C-AB59-23AD-9222-A7942285F5BF}"/>
          </ac:spMkLst>
        </pc:spChg>
        <pc:spChg chg="add del mod">
          <ac:chgData name="Kristyll Avila" userId="a23cfcc0-ad3b-4495-b1de-4d212d9d9060" providerId="ADAL" clId="{3BFF13BF-CE49-4A5A-9AA7-563C47D62F25}" dt="2023-07-06T09:28:47.531" v="4375" actId="478"/>
          <ac:spMkLst>
            <pc:docMk/>
            <pc:sldMk cId="2846702115" sldId="273"/>
            <ac:spMk id="8" creationId="{0317B0EA-07A4-1FAA-EAB1-90A4BC02FC0D}"/>
          </ac:spMkLst>
        </pc:spChg>
        <pc:graphicFrameChg chg="add mod modGraphic">
          <ac:chgData name="Kristyll Avila" userId="a23cfcc0-ad3b-4495-b1de-4d212d9d9060" providerId="ADAL" clId="{3BFF13BF-CE49-4A5A-9AA7-563C47D62F25}" dt="2023-07-06T09:29:22.873" v="4390" actId="20577"/>
          <ac:graphicFrameMkLst>
            <pc:docMk/>
            <pc:sldMk cId="2846702115" sldId="273"/>
            <ac:graphicFrameMk id="9" creationId="{B71AB16D-C076-F035-5396-E031BDBAD54B}"/>
          </ac:graphicFrameMkLst>
        </pc:graphicFrameChg>
        <pc:picChg chg="add mod ord">
          <ac:chgData name="Kristyll Avila" userId="a23cfcc0-ad3b-4495-b1de-4d212d9d9060" providerId="ADAL" clId="{3BFF13BF-CE49-4A5A-9AA7-563C47D62F25}" dt="2023-07-06T08:05:08.715" v="1527" actId="1582"/>
          <ac:picMkLst>
            <pc:docMk/>
            <pc:sldMk cId="2846702115" sldId="273"/>
            <ac:picMk id="4" creationId="{B9496835-A829-5F4E-E74A-F710526C5311}"/>
          </ac:picMkLst>
        </pc:picChg>
        <pc:picChg chg="add del mod">
          <ac:chgData name="Kristyll Avila" userId="a23cfcc0-ad3b-4495-b1de-4d212d9d9060" providerId="ADAL" clId="{3BFF13BF-CE49-4A5A-9AA7-563C47D62F25}" dt="2023-07-06T08:05:02.482" v="1525" actId="478"/>
          <ac:picMkLst>
            <pc:docMk/>
            <pc:sldMk cId="2846702115" sldId="273"/>
            <ac:picMk id="5" creationId="{71157467-5A7E-6857-EA37-129A480A5306}"/>
          </ac:picMkLst>
        </pc:picChg>
      </pc:sldChg>
      <pc:sldChg chg="addSp delSp modSp add mod ord setBg">
        <pc:chgData name="Kristyll Avila" userId="a23cfcc0-ad3b-4495-b1de-4d212d9d9060" providerId="ADAL" clId="{3BFF13BF-CE49-4A5A-9AA7-563C47D62F25}" dt="2023-07-06T09:20:27.088" v="4288" actId="207"/>
        <pc:sldMkLst>
          <pc:docMk/>
          <pc:sldMk cId="2322086021" sldId="274"/>
        </pc:sldMkLst>
        <pc:spChg chg="del mod">
          <ac:chgData name="Kristyll Avila" userId="a23cfcc0-ad3b-4495-b1de-4d212d9d9060" providerId="ADAL" clId="{3BFF13BF-CE49-4A5A-9AA7-563C47D62F25}" dt="2023-07-06T08:38:16.527" v="2066" actId="478"/>
          <ac:spMkLst>
            <pc:docMk/>
            <pc:sldMk cId="2322086021" sldId="274"/>
            <ac:spMk id="2" creationId="{FF91C22C-57FF-89EA-AA75-EF89CCD7B3F4}"/>
          </ac:spMkLst>
        </pc:spChg>
        <pc:spChg chg="del">
          <ac:chgData name="Kristyll Avila" userId="a23cfcc0-ad3b-4495-b1de-4d212d9d9060" providerId="ADAL" clId="{3BFF13BF-CE49-4A5A-9AA7-563C47D62F25}" dt="2023-07-06T08:11:13.335" v="1840" actId="478"/>
          <ac:spMkLst>
            <pc:docMk/>
            <pc:sldMk cId="2322086021" sldId="274"/>
            <ac:spMk id="6" creationId="{592C9318-5693-6A47-DA19-9B93BC8A84C8}"/>
          </ac:spMkLst>
        </pc:spChg>
        <pc:spChg chg="add mod">
          <ac:chgData name="Kristyll Avila" userId="a23cfcc0-ad3b-4495-b1de-4d212d9d9060" providerId="ADAL" clId="{3BFF13BF-CE49-4A5A-9AA7-563C47D62F25}" dt="2023-07-06T09:20:27.088" v="4288" actId="207"/>
          <ac:spMkLst>
            <pc:docMk/>
            <pc:sldMk cId="2322086021" sldId="274"/>
            <ac:spMk id="11" creationId="{EE8E1DA1-D72F-4832-E522-7FD0CFE79294}"/>
          </ac:spMkLst>
        </pc:spChg>
        <pc:picChg chg="del">
          <ac:chgData name="Kristyll Avila" userId="a23cfcc0-ad3b-4495-b1de-4d212d9d9060" providerId="ADAL" clId="{3BFF13BF-CE49-4A5A-9AA7-563C47D62F25}" dt="2023-07-06T08:11:13.759" v="1841" actId="478"/>
          <ac:picMkLst>
            <pc:docMk/>
            <pc:sldMk cId="2322086021" sldId="274"/>
            <ac:picMk id="4" creationId="{B9496835-A829-5F4E-E74A-F710526C5311}"/>
          </ac:picMkLst>
        </pc:picChg>
        <pc:picChg chg="add mod">
          <ac:chgData name="Kristyll Avila" userId="a23cfcc0-ad3b-4495-b1de-4d212d9d9060" providerId="ADAL" clId="{3BFF13BF-CE49-4A5A-9AA7-563C47D62F25}" dt="2023-07-06T08:21:25.249" v="1913" actId="1076"/>
          <ac:picMkLst>
            <pc:docMk/>
            <pc:sldMk cId="2322086021" sldId="274"/>
            <ac:picMk id="5" creationId="{9F0E41E6-4CF7-B96C-F758-53C72E489869}"/>
          </ac:picMkLst>
        </pc:picChg>
        <pc:picChg chg="add del mod">
          <ac:chgData name="Kristyll Avila" userId="a23cfcc0-ad3b-4495-b1de-4d212d9d9060" providerId="ADAL" clId="{3BFF13BF-CE49-4A5A-9AA7-563C47D62F25}" dt="2023-07-06T08:17:11.059" v="1859" actId="478"/>
          <ac:picMkLst>
            <pc:docMk/>
            <pc:sldMk cId="2322086021" sldId="274"/>
            <ac:picMk id="8" creationId="{A453740A-CB25-4597-4844-950DC2F78B1D}"/>
          </ac:picMkLst>
        </pc:picChg>
        <pc:picChg chg="add mod">
          <ac:chgData name="Kristyll Avila" userId="a23cfcc0-ad3b-4495-b1de-4d212d9d9060" providerId="ADAL" clId="{3BFF13BF-CE49-4A5A-9AA7-563C47D62F25}" dt="2023-07-06T08:21:28.714" v="1914" actId="1076"/>
          <ac:picMkLst>
            <pc:docMk/>
            <pc:sldMk cId="2322086021" sldId="274"/>
            <ac:picMk id="10" creationId="{1F98EF13-E81C-D83D-FA8E-D306841B8169}"/>
          </ac:picMkLst>
        </pc:picChg>
      </pc:sldChg>
      <pc:sldChg chg="addSp delSp modSp add mod setBg">
        <pc:chgData name="Kristyll Avila" userId="a23cfcc0-ad3b-4495-b1de-4d212d9d9060" providerId="ADAL" clId="{3BFF13BF-CE49-4A5A-9AA7-563C47D62F25}" dt="2023-07-06T09:20:23.664" v="4287" actId="207"/>
        <pc:sldMkLst>
          <pc:docMk/>
          <pc:sldMk cId="766065812" sldId="275"/>
        </pc:sldMkLst>
        <pc:spChg chg="del">
          <ac:chgData name="Kristyll Avila" userId="a23cfcc0-ad3b-4495-b1de-4d212d9d9060" providerId="ADAL" clId="{3BFF13BF-CE49-4A5A-9AA7-563C47D62F25}" dt="2023-07-06T08:38:13.439" v="2064" actId="478"/>
          <ac:spMkLst>
            <pc:docMk/>
            <pc:sldMk cId="766065812" sldId="275"/>
            <ac:spMk id="2" creationId="{FF91C22C-57FF-89EA-AA75-EF89CCD7B3F4}"/>
          </ac:spMkLst>
        </pc:spChg>
        <pc:spChg chg="del mod">
          <ac:chgData name="Kristyll Avila" userId="a23cfcc0-ad3b-4495-b1de-4d212d9d9060" providerId="ADAL" clId="{3BFF13BF-CE49-4A5A-9AA7-563C47D62F25}" dt="2023-07-06T08:11:16.719" v="1844" actId="478"/>
          <ac:spMkLst>
            <pc:docMk/>
            <pc:sldMk cId="766065812" sldId="275"/>
            <ac:spMk id="6" creationId="{592C9318-5693-6A47-DA19-9B93BC8A84C8}"/>
          </ac:spMkLst>
        </pc:spChg>
        <pc:spChg chg="add mod">
          <ac:chgData name="Kristyll Avila" userId="a23cfcc0-ad3b-4495-b1de-4d212d9d9060" providerId="ADAL" clId="{3BFF13BF-CE49-4A5A-9AA7-563C47D62F25}" dt="2023-07-06T09:20:23.664" v="4287" actId="207"/>
          <ac:spMkLst>
            <pc:docMk/>
            <pc:sldMk cId="766065812" sldId="275"/>
            <ac:spMk id="7" creationId="{08CA14EC-5953-A157-56C0-B9DB18D18AD5}"/>
          </ac:spMkLst>
        </pc:spChg>
        <pc:picChg chg="del">
          <ac:chgData name="Kristyll Avila" userId="a23cfcc0-ad3b-4495-b1de-4d212d9d9060" providerId="ADAL" clId="{3BFF13BF-CE49-4A5A-9AA7-563C47D62F25}" dt="2023-07-06T08:11:15.246" v="1842" actId="478"/>
          <ac:picMkLst>
            <pc:docMk/>
            <pc:sldMk cId="766065812" sldId="275"/>
            <ac:picMk id="4" creationId="{B9496835-A829-5F4E-E74A-F710526C5311}"/>
          </ac:picMkLst>
        </pc:picChg>
        <pc:picChg chg="add mod">
          <ac:chgData name="Kristyll Avila" userId="a23cfcc0-ad3b-4495-b1de-4d212d9d9060" providerId="ADAL" clId="{3BFF13BF-CE49-4A5A-9AA7-563C47D62F25}" dt="2023-07-06T08:12:26.558" v="1853" actId="1582"/>
          <ac:picMkLst>
            <pc:docMk/>
            <pc:sldMk cId="766065812" sldId="275"/>
            <ac:picMk id="5" creationId="{A594C956-C08F-EB88-DF6D-1E725BA270C5}"/>
          </ac:picMkLst>
        </pc:picChg>
      </pc:sldChg>
      <pc:sldChg chg="addSp delSp modSp add del mod ord setBg">
        <pc:chgData name="Kristyll Avila" userId="a23cfcc0-ad3b-4495-b1de-4d212d9d9060" providerId="ADAL" clId="{3BFF13BF-CE49-4A5A-9AA7-563C47D62F25}" dt="2023-07-06T09:04:40.621" v="3611" actId="47"/>
        <pc:sldMkLst>
          <pc:docMk/>
          <pc:sldMk cId="2438555998" sldId="276"/>
        </pc:sldMkLst>
        <pc:spChg chg="del mod">
          <ac:chgData name="Kristyll Avila" userId="a23cfcc0-ad3b-4495-b1de-4d212d9d9060" providerId="ADAL" clId="{3BFF13BF-CE49-4A5A-9AA7-563C47D62F25}" dt="2023-07-06T08:28:29.464" v="1965" actId="478"/>
          <ac:spMkLst>
            <pc:docMk/>
            <pc:sldMk cId="2438555998" sldId="276"/>
            <ac:spMk id="3" creationId="{7C5437B5-1ABA-CDF9-804B-250957564881}"/>
          </ac:spMkLst>
        </pc:spChg>
        <pc:spChg chg="del">
          <ac:chgData name="Kristyll Avila" userId="a23cfcc0-ad3b-4495-b1de-4d212d9d9060" providerId="ADAL" clId="{3BFF13BF-CE49-4A5A-9AA7-563C47D62F25}" dt="2023-07-06T08:39:55.230" v="2079" actId="478"/>
          <ac:spMkLst>
            <pc:docMk/>
            <pc:sldMk cId="2438555998" sldId="276"/>
            <ac:spMk id="4" creationId="{A6731DA2-15CF-78EB-8BC5-0D35A5052846}"/>
          </ac:spMkLst>
        </pc:spChg>
        <pc:spChg chg="add del mod">
          <ac:chgData name="Kristyll Avila" userId="a23cfcc0-ad3b-4495-b1de-4d212d9d9060" providerId="ADAL" clId="{3BFF13BF-CE49-4A5A-9AA7-563C47D62F25}" dt="2023-07-06T08:28:33.348" v="1966" actId="478"/>
          <ac:spMkLst>
            <pc:docMk/>
            <pc:sldMk cId="2438555998" sldId="276"/>
            <ac:spMk id="5" creationId="{D666460D-BF14-407A-99D5-0D891C2F74D7}"/>
          </ac:spMkLst>
        </pc:spChg>
        <pc:spChg chg="add mod">
          <ac:chgData name="Kristyll Avila" userId="a23cfcc0-ad3b-4495-b1de-4d212d9d9060" providerId="ADAL" clId="{3BFF13BF-CE49-4A5A-9AA7-563C47D62F25}" dt="2023-07-06T08:40:37.028" v="2098" actId="207"/>
          <ac:spMkLst>
            <pc:docMk/>
            <pc:sldMk cId="2438555998" sldId="276"/>
            <ac:spMk id="6" creationId="{06F48321-9CE1-5E95-EEFE-C13E66AFB4D4}"/>
          </ac:spMkLst>
        </pc:spChg>
      </pc:sldChg>
      <pc:sldChg chg="addSp modSp new mod setBg">
        <pc:chgData name="Kristyll Avila" userId="a23cfcc0-ad3b-4495-b1de-4d212d9d9060" providerId="ADAL" clId="{3BFF13BF-CE49-4A5A-9AA7-563C47D62F25}" dt="2023-07-06T09:16:06.106" v="4261" actId="113"/>
        <pc:sldMkLst>
          <pc:docMk/>
          <pc:sldMk cId="906804688" sldId="277"/>
        </pc:sldMkLst>
        <pc:spChg chg="add mod">
          <ac:chgData name="Kristyll Avila" userId="a23cfcc0-ad3b-4495-b1de-4d212d9d9060" providerId="ADAL" clId="{3BFF13BF-CE49-4A5A-9AA7-563C47D62F25}" dt="2023-07-06T09:04:52.080" v="3622" actId="20577"/>
          <ac:spMkLst>
            <pc:docMk/>
            <pc:sldMk cId="906804688" sldId="277"/>
            <ac:spMk id="3" creationId="{2CEF0119-5982-C614-779D-6D155611588E}"/>
          </ac:spMkLst>
        </pc:spChg>
        <pc:graphicFrameChg chg="add mod modGraphic">
          <ac:chgData name="Kristyll Avila" userId="a23cfcc0-ad3b-4495-b1de-4d212d9d9060" providerId="ADAL" clId="{3BFF13BF-CE49-4A5A-9AA7-563C47D62F25}" dt="2023-07-06T09:16:06.106" v="4261" actId="113"/>
          <ac:graphicFrameMkLst>
            <pc:docMk/>
            <pc:sldMk cId="906804688" sldId="277"/>
            <ac:graphicFrameMk id="2" creationId="{D16DC3EF-D25D-3FAD-4737-0BF6971BF41F}"/>
          </ac:graphicFrameMkLst>
        </pc:graphicFrameChg>
      </pc:sldChg>
      <pc:sldMasterChg chg="setBg modSldLayout">
        <pc:chgData name="Kristyll Avila" userId="a23cfcc0-ad3b-4495-b1de-4d212d9d9060" providerId="ADAL" clId="{3BFF13BF-CE49-4A5A-9AA7-563C47D62F25}" dt="2023-07-06T06:59:55.741" v="683"/>
        <pc:sldMasterMkLst>
          <pc:docMk/>
          <pc:sldMasterMk cId="2460954070" sldId="2147483660"/>
        </pc:sldMasterMkLst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2385387890" sldId="2147483661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949138452" sldId="2147483662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3733172339" sldId="2147483665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3210312558" sldId="2147483666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Kristyll Avila" userId="a23cfcc0-ad3b-4495-b1de-4d212d9d9060" providerId="ADAL" clId="{3BFF13BF-CE49-4A5A-9AA7-563C47D62F25}" dt="2023-07-06T06:59:55.741" v="683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drew Da Costa" userId="S::andrew.dacosta@edu.sait.ca::21ab452c-d299-404b-8469-fb095e043467" providerId="AD" clId="Web-{54104C11-B736-4E9F-89C8-80979CB5BD7E}"/>
    <pc:docChg chg="addSld modSld">
      <pc:chgData name="Andrew Da Costa" userId="S::andrew.dacosta@edu.sait.ca::21ab452c-d299-404b-8469-fb095e043467" providerId="AD" clId="Web-{54104C11-B736-4E9F-89C8-80979CB5BD7E}" dt="2023-07-10T13:01:09.941" v="163" actId="20577"/>
      <pc:docMkLst>
        <pc:docMk/>
      </pc:docMkLst>
      <pc:sldChg chg="modSp">
        <pc:chgData name="Andrew Da Costa" userId="S::andrew.dacosta@edu.sait.ca::21ab452c-d299-404b-8469-fb095e043467" providerId="AD" clId="Web-{54104C11-B736-4E9F-89C8-80979CB5BD7E}" dt="2023-07-10T12:39:22.389" v="21" actId="20577"/>
        <pc:sldMkLst>
          <pc:docMk/>
          <pc:sldMk cId="1655295531" sldId="262"/>
        </pc:sldMkLst>
        <pc:spChg chg="mod">
          <ac:chgData name="Andrew Da Costa" userId="S::andrew.dacosta@edu.sait.ca::21ab452c-d299-404b-8469-fb095e043467" providerId="AD" clId="Web-{54104C11-B736-4E9F-89C8-80979CB5BD7E}" dt="2023-07-10T12:39:22.389" v="21" actId="20577"/>
          <ac:spMkLst>
            <pc:docMk/>
            <pc:sldMk cId="1655295531" sldId="262"/>
            <ac:spMk id="3" creationId="{CEFA3713-59B8-5161-7C1F-776814722945}"/>
          </ac:spMkLst>
        </pc:spChg>
      </pc:sldChg>
      <pc:sldChg chg="addSp delSp modSp add replId">
        <pc:chgData name="Andrew Da Costa" userId="S::andrew.dacosta@edu.sait.ca::21ab452c-d299-404b-8469-fb095e043467" providerId="AD" clId="Web-{54104C11-B736-4E9F-89C8-80979CB5BD7E}" dt="2023-07-10T13:01:09.941" v="163" actId="20577"/>
        <pc:sldMkLst>
          <pc:docMk/>
          <pc:sldMk cId="1153433461" sldId="291"/>
        </pc:sldMkLst>
        <pc:spChg chg="add del mod">
          <ac:chgData name="Andrew Da Costa" userId="S::andrew.dacosta@edu.sait.ca::21ab452c-d299-404b-8469-fb095e043467" providerId="AD" clId="Web-{54104C11-B736-4E9F-89C8-80979CB5BD7E}" dt="2023-07-10T12:57:43.110" v="61"/>
          <ac:spMkLst>
            <pc:docMk/>
            <pc:sldMk cId="1153433461" sldId="291"/>
            <ac:spMk id="7" creationId="{B000442C-2F93-CB3C-A63D-5353B51A2B1A}"/>
          </ac:spMkLst>
        </pc:spChg>
        <pc:spChg chg="add mod">
          <ac:chgData name="Andrew Da Costa" userId="S::andrew.dacosta@edu.sait.ca::21ab452c-d299-404b-8469-fb095e043467" providerId="AD" clId="Web-{54104C11-B736-4E9F-89C8-80979CB5BD7E}" dt="2023-07-10T13:01:09.941" v="163" actId="20577"/>
          <ac:spMkLst>
            <pc:docMk/>
            <pc:sldMk cId="1153433461" sldId="291"/>
            <ac:spMk id="9" creationId="{93BEB45E-BAC2-698C-244F-AA2C9362DB36}"/>
          </ac:spMkLst>
        </pc:spChg>
        <pc:graphicFrameChg chg="add mod modGraphic">
          <ac:chgData name="Andrew Da Costa" userId="S::andrew.dacosta@edu.sait.ca::21ab452c-d299-404b-8469-fb095e043467" providerId="AD" clId="Web-{54104C11-B736-4E9F-89C8-80979CB5BD7E}" dt="2023-07-10T12:57:02.406" v="50" actId="1076"/>
          <ac:graphicFrameMkLst>
            <pc:docMk/>
            <pc:sldMk cId="1153433461" sldId="291"/>
            <ac:graphicFrameMk id="6" creationId="{96EB0049-533D-7A54-1C3B-32D3D58DBCEC}"/>
          </ac:graphicFrameMkLst>
        </pc:graphicFrameChg>
        <pc:picChg chg="del">
          <ac:chgData name="Andrew Da Costa" userId="S::andrew.dacosta@edu.sait.ca::21ab452c-d299-404b-8469-fb095e043467" providerId="AD" clId="Web-{54104C11-B736-4E9F-89C8-80979CB5BD7E}" dt="2023-07-10T12:46:11.380" v="23"/>
          <ac:picMkLst>
            <pc:docMk/>
            <pc:sldMk cId="1153433461" sldId="291"/>
            <ac:picMk id="2" creationId="{63D281DB-077F-B6DB-2B3A-21B2B0925096}"/>
          </ac:picMkLst>
        </pc:picChg>
      </pc:sldChg>
      <pc:sldChg chg="addSp delSp modSp add replId">
        <pc:chgData name="Andrew Da Costa" userId="S::andrew.dacosta@edu.sait.ca::21ab452c-d299-404b-8469-fb095e043467" providerId="AD" clId="Web-{54104C11-B736-4E9F-89C8-80979CB5BD7E}" dt="2023-07-10T13:00:48.191" v="156" actId="14100"/>
        <pc:sldMkLst>
          <pc:docMk/>
          <pc:sldMk cId="2223760430" sldId="292"/>
        </pc:sldMkLst>
        <pc:spChg chg="del">
          <ac:chgData name="Andrew Da Costa" userId="S::andrew.dacosta@edu.sait.ca::21ab452c-d299-404b-8469-fb095e043467" providerId="AD" clId="Web-{54104C11-B736-4E9F-89C8-80979CB5BD7E}" dt="2023-07-10T13:00:19.441" v="146"/>
          <ac:spMkLst>
            <pc:docMk/>
            <pc:sldMk cId="2223760430" sldId="292"/>
            <ac:spMk id="9" creationId="{93BEB45E-BAC2-698C-244F-AA2C9362DB36}"/>
          </ac:spMkLst>
        </pc:spChg>
        <pc:graphicFrameChg chg="del mod">
          <ac:chgData name="Andrew Da Costa" userId="S::andrew.dacosta@edu.sait.ca::21ab452c-d299-404b-8469-fb095e043467" providerId="AD" clId="Web-{54104C11-B736-4E9F-89C8-80979CB5BD7E}" dt="2023-07-10T13:00:22.487" v="148"/>
          <ac:graphicFrameMkLst>
            <pc:docMk/>
            <pc:sldMk cId="2223760430" sldId="292"/>
            <ac:graphicFrameMk id="6" creationId="{96EB0049-533D-7A54-1C3B-32D3D58DBCEC}"/>
          </ac:graphicFrameMkLst>
        </pc:graphicFrameChg>
        <pc:picChg chg="add mod">
          <ac:chgData name="Andrew Da Costa" userId="S::andrew.dacosta@edu.sait.ca::21ab452c-d299-404b-8469-fb095e043467" providerId="AD" clId="Web-{54104C11-B736-4E9F-89C8-80979CB5BD7E}" dt="2023-07-10T13:00:48.191" v="156" actId="14100"/>
          <ac:picMkLst>
            <pc:docMk/>
            <pc:sldMk cId="2223760430" sldId="292"/>
            <ac:picMk id="2" creationId="{C8B0908F-1804-C28B-C446-F4510ABF5CF5}"/>
          </ac:picMkLst>
        </pc:picChg>
      </pc:sldChg>
    </pc:docChg>
  </pc:docChgLst>
  <pc:docChgLst>
    <pc:chgData name="Kristyll Avila" userId="a23cfcc0-ad3b-4495-b1de-4d212d9d9060" providerId="ADAL" clId="{1A232A0E-AC65-4F42-9998-1CD070494548}"/>
    <pc:docChg chg="undo redo custSel addSld delSld modSld sldOrd">
      <pc:chgData name="Kristyll Avila" userId="a23cfcc0-ad3b-4495-b1de-4d212d9d9060" providerId="ADAL" clId="{1A232A0E-AC65-4F42-9998-1CD070494548}" dt="2023-07-10T14:24:24.888" v="2978" actId="1076"/>
      <pc:docMkLst>
        <pc:docMk/>
      </pc:docMkLst>
      <pc:sldChg chg="del">
        <pc:chgData name="Kristyll Avila" userId="a23cfcc0-ad3b-4495-b1de-4d212d9d9060" providerId="ADAL" clId="{1A232A0E-AC65-4F42-9998-1CD070494548}" dt="2023-07-07T08:12:53.566" v="13" actId="47"/>
        <pc:sldMkLst>
          <pc:docMk/>
          <pc:sldMk cId="3381741484" sldId="258"/>
        </pc:sldMkLst>
      </pc:sldChg>
      <pc:sldChg chg="addSp delSp modSp add del mod setBg">
        <pc:chgData name="Kristyll Avila" userId="a23cfcc0-ad3b-4495-b1de-4d212d9d9060" providerId="ADAL" clId="{1A232A0E-AC65-4F42-9998-1CD070494548}" dt="2023-07-10T05:48:29.138" v="839" actId="1076"/>
        <pc:sldMkLst>
          <pc:docMk/>
          <pc:sldMk cId="2321942786" sldId="259"/>
        </pc:sldMkLst>
        <pc:spChg chg="add del mod">
          <ac:chgData name="Kristyll Avila" userId="a23cfcc0-ad3b-4495-b1de-4d212d9d9060" providerId="ADAL" clId="{1A232A0E-AC65-4F42-9998-1CD070494548}" dt="2023-07-10T05:18:44.824" v="459" actId="478"/>
          <ac:spMkLst>
            <pc:docMk/>
            <pc:sldMk cId="2321942786" sldId="259"/>
            <ac:spMk id="4" creationId="{35AB6E84-E78B-4C1C-41F1-EE5CEADF21E5}"/>
          </ac:spMkLst>
        </pc:spChg>
        <pc:spChg chg="add mod">
          <ac:chgData name="Kristyll Avila" userId="a23cfcc0-ad3b-4495-b1de-4d212d9d9060" providerId="ADAL" clId="{1A232A0E-AC65-4F42-9998-1CD070494548}" dt="2023-07-10T05:18:46.794" v="460"/>
          <ac:spMkLst>
            <pc:docMk/>
            <pc:sldMk cId="2321942786" sldId="259"/>
            <ac:spMk id="5" creationId="{0FC20572-D809-AF98-A884-2950ECE98FA9}"/>
          </ac:spMkLst>
        </pc:spChg>
        <pc:spChg chg="add del mod">
          <ac:chgData name="Kristyll Avila" userId="a23cfcc0-ad3b-4495-b1de-4d212d9d9060" providerId="ADAL" clId="{1A232A0E-AC65-4F42-9998-1CD070494548}" dt="2023-07-10T05:47:26.118" v="807"/>
          <ac:spMkLst>
            <pc:docMk/>
            <pc:sldMk cId="2321942786" sldId="259"/>
            <ac:spMk id="6" creationId="{E86E580D-E4F4-2D5A-8A1D-1B99FF5BBCC1}"/>
          </ac:spMkLst>
        </pc:spChg>
        <pc:spChg chg="mod">
          <ac:chgData name="Kristyll Avila" userId="a23cfcc0-ad3b-4495-b1de-4d212d9d9060" providerId="ADAL" clId="{1A232A0E-AC65-4F42-9998-1CD070494548}" dt="2023-07-10T05:48:16.454" v="835" actId="1076"/>
          <ac:spMkLst>
            <pc:docMk/>
            <pc:sldMk cId="2321942786" sldId="259"/>
            <ac:spMk id="7" creationId="{8147C7BB-5633-DFA8-BD34-39FA9E003D01}"/>
          </ac:spMkLst>
        </pc:spChg>
        <pc:spChg chg="add mod">
          <ac:chgData name="Kristyll Avila" userId="a23cfcc0-ad3b-4495-b1de-4d212d9d9060" providerId="ADAL" clId="{1A232A0E-AC65-4F42-9998-1CD070494548}" dt="2023-07-10T05:47:37.373" v="830" actId="20577"/>
          <ac:spMkLst>
            <pc:docMk/>
            <pc:sldMk cId="2321942786" sldId="259"/>
            <ac:spMk id="8" creationId="{063C4CB4-5042-0B55-128D-E0E102BA1359}"/>
          </ac:spMkLst>
        </pc:spChg>
        <pc:picChg chg="mod modCrop">
          <ac:chgData name="Kristyll Avila" userId="a23cfcc0-ad3b-4495-b1de-4d212d9d9060" providerId="ADAL" clId="{1A232A0E-AC65-4F42-9998-1CD070494548}" dt="2023-07-10T05:48:27.633" v="838" actId="1076"/>
          <ac:picMkLst>
            <pc:docMk/>
            <pc:sldMk cId="2321942786" sldId="259"/>
            <ac:picMk id="2" creationId="{10718C98-965C-C6B4-A9BF-4DAEA0089DE9}"/>
          </ac:picMkLst>
        </pc:picChg>
        <pc:picChg chg="mod modCrop">
          <ac:chgData name="Kristyll Avila" userId="a23cfcc0-ad3b-4495-b1de-4d212d9d9060" providerId="ADAL" clId="{1A232A0E-AC65-4F42-9998-1CD070494548}" dt="2023-07-10T05:48:29.138" v="839" actId="1076"/>
          <ac:picMkLst>
            <pc:docMk/>
            <pc:sldMk cId="2321942786" sldId="259"/>
            <ac:picMk id="3" creationId="{C6C4B526-4CBB-933B-EEF5-3283CBC206C3}"/>
          </ac:picMkLst>
        </pc:picChg>
        <pc:picChg chg="del">
          <ac:chgData name="Kristyll Avila" userId="a23cfcc0-ad3b-4495-b1de-4d212d9d9060" providerId="ADAL" clId="{1A232A0E-AC65-4F42-9998-1CD070494548}" dt="2023-07-07T08:14:16.352" v="33" actId="478"/>
          <ac:picMkLst>
            <pc:docMk/>
            <pc:sldMk cId="2321942786" sldId="259"/>
            <ac:picMk id="4" creationId="{1B8D7DB7-65E0-9855-27EA-F9555D219813}"/>
          </ac:picMkLst>
        </pc:picChg>
        <pc:picChg chg="del">
          <ac:chgData name="Kristyll Avila" userId="a23cfcc0-ad3b-4495-b1de-4d212d9d9060" providerId="ADAL" clId="{1A232A0E-AC65-4F42-9998-1CD070494548}" dt="2023-07-07T08:14:15.365" v="32" actId="478"/>
          <ac:picMkLst>
            <pc:docMk/>
            <pc:sldMk cId="2321942786" sldId="259"/>
            <ac:picMk id="8" creationId="{3890BA50-89F8-AE0A-DA28-EA38A35C241C}"/>
          </ac:picMkLst>
        </pc:picChg>
      </pc:sldChg>
      <pc:sldChg chg="del">
        <pc:chgData name="Kristyll Avila" userId="a23cfcc0-ad3b-4495-b1de-4d212d9d9060" providerId="ADAL" clId="{1A232A0E-AC65-4F42-9998-1CD070494548}" dt="2023-07-07T08:12:57.050" v="17" actId="47"/>
        <pc:sldMkLst>
          <pc:docMk/>
          <pc:sldMk cId="1997671237" sldId="261"/>
        </pc:sldMkLst>
      </pc:sldChg>
      <pc:sldChg chg="addSp delSp modSp mod ord">
        <pc:chgData name="Kristyll Avila" userId="a23cfcc0-ad3b-4495-b1de-4d212d9d9060" providerId="ADAL" clId="{1A232A0E-AC65-4F42-9998-1CD070494548}" dt="2023-07-10T05:50:40.928" v="867" actId="20577"/>
        <pc:sldMkLst>
          <pc:docMk/>
          <pc:sldMk cId="1655295531" sldId="262"/>
        </pc:sldMkLst>
        <pc:spChg chg="mod">
          <ac:chgData name="Kristyll Avila" userId="a23cfcc0-ad3b-4495-b1de-4d212d9d9060" providerId="ADAL" clId="{1A232A0E-AC65-4F42-9998-1CD070494548}" dt="2023-07-10T05:50:28.930" v="851" actId="1076"/>
          <ac:spMkLst>
            <pc:docMk/>
            <pc:sldMk cId="1655295531" sldId="262"/>
            <ac:spMk id="3" creationId="{CEFA3713-59B8-5161-7C1F-776814722945}"/>
          </ac:spMkLst>
        </pc:spChg>
        <pc:spChg chg="add mod">
          <ac:chgData name="Kristyll Avila" userId="a23cfcc0-ad3b-4495-b1de-4d212d9d9060" providerId="ADAL" clId="{1A232A0E-AC65-4F42-9998-1CD070494548}" dt="2023-07-10T05:17:24.752" v="448"/>
          <ac:spMkLst>
            <pc:docMk/>
            <pc:sldMk cId="1655295531" sldId="262"/>
            <ac:spMk id="4" creationId="{7013F36B-F0EB-83DF-6693-4E8B435AF932}"/>
          </ac:spMkLst>
        </pc:spChg>
        <pc:spChg chg="add del mod">
          <ac:chgData name="Kristyll Avila" userId="a23cfcc0-ad3b-4495-b1de-4d212d9d9060" providerId="ADAL" clId="{1A232A0E-AC65-4F42-9998-1CD070494548}" dt="2023-07-07T08:14:12.728" v="31" actId="478"/>
          <ac:spMkLst>
            <pc:docMk/>
            <pc:sldMk cId="1655295531" sldId="262"/>
            <ac:spMk id="5" creationId="{BA10CB46-83F2-768A-DBAF-022506F2B6F6}"/>
          </ac:spMkLst>
        </pc:spChg>
        <pc:spChg chg="add del mod">
          <ac:chgData name="Kristyll Avila" userId="a23cfcc0-ad3b-4495-b1de-4d212d9d9060" providerId="ADAL" clId="{1A232A0E-AC65-4F42-9998-1CD070494548}" dt="2023-07-10T05:32:01.792" v="606" actId="478"/>
          <ac:spMkLst>
            <pc:docMk/>
            <pc:sldMk cId="1655295531" sldId="262"/>
            <ac:spMk id="5" creationId="{F002DF2E-968A-09F5-6B3F-BFC1D34F60BC}"/>
          </ac:spMkLst>
        </pc:spChg>
        <pc:spChg chg="add mod">
          <ac:chgData name="Kristyll Avila" userId="a23cfcc0-ad3b-4495-b1de-4d212d9d9060" providerId="ADAL" clId="{1A232A0E-AC65-4F42-9998-1CD070494548}" dt="2023-07-10T05:50:40.928" v="867" actId="20577"/>
          <ac:spMkLst>
            <pc:docMk/>
            <pc:sldMk cId="1655295531" sldId="262"/>
            <ac:spMk id="7" creationId="{BFE75BE6-F905-E95D-671E-C0A79D6AA2BF}"/>
          </ac:spMkLst>
        </pc:spChg>
        <pc:picChg chg="mod">
          <ac:chgData name="Kristyll Avila" userId="a23cfcc0-ad3b-4495-b1de-4d212d9d9060" providerId="ADAL" clId="{1A232A0E-AC65-4F42-9998-1CD070494548}" dt="2023-07-10T05:50:27.263" v="850" actId="1076"/>
          <ac:picMkLst>
            <pc:docMk/>
            <pc:sldMk cId="1655295531" sldId="262"/>
            <ac:picMk id="2" creationId="{5350356A-299E-573D-67FB-019800579A05}"/>
          </ac:picMkLst>
        </pc:picChg>
        <pc:picChg chg="del">
          <ac:chgData name="Kristyll Avila" userId="a23cfcc0-ad3b-4495-b1de-4d212d9d9060" providerId="ADAL" clId="{1A232A0E-AC65-4F42-9998-1CD070494548}" dt="2023-07-07T08:13:04.100" v="20" actId="478"/>
          <ac:picMkLst>
            <pc:docMk/>
            <pc:sldMk cId="1655295531" sldId="262"/>
            <ac:picMk id="4" creationId="{CF2C770A-B55D-842A-67A9-2725622E4FDC}"/>
          </ac:picMkLst>
        </pc:picChg>
        <pc:picChg chg="add del mod">
          <ac:chgData name="Kristyll Avila" userId="a23cfcc0-ad3b-4495-b1de-4d212d9d9060" providerId="ADAL" clId="{1A232A0E-AC65-4F42-9998-1CD070494548}" dt="2023-07-10T05:32:35.746" v="612" actId="478"/>
          <ac:picMkLst>
            <pc:docMk/>
            <pc:sldMk cId="1655295531" sldId="262"/>
            <ac:picMk id="6" creationId="{F4ECD5B3-8743-A8C9-7D3F-F64A6C8C292C}"/>
          </ac:picMkLst>
        </pc:picChg>
      </pc:sldChg>
      <pc:sldChg chg="addSp delSp modSp del mod">
        <pc:chgData name="Kristyll Avila" userId="a23cfcc0-ad3b-4495-b1de-4d212d9d9060" providerId="ADAL" clId="{1A232A0E-AC65-4F42-9998-1CD070494548}" dt="2023-07-10T04:32:36.903" v="220" actId="47"/>
        <pc:sldMkLst>
          <pc:docMk/>
          <pc:sldMk cId="2414136707" sldId="263"/>
        </pc:sldMkLst>
        <pc:spChg chg="add del mod ord">
          <ac:chgData name="Kristyll Avila" userId="a23cfcc0-ad3b-4495-b1de-4d212d9d9060" providerId="ADAL" clId="{1A232A0E-AC65-4F42-9998-1CD070494548}" dt="2023-07-07T08:13:24.688" v="27" actId="21"/>
          <ac:spMkLst>
            <pc:docMk/>
            <pc:sldMk cId="2414136707" sldId="263"/>
            <ac:spMk id="3" creationId="{873622E1-1957-C346-90FF-8689EDAF7311}"/>
          </ac:spMkLst>
        </pc:spChg>
        <pc:spChg chg="mod">
          <ac:chgData name="Kristyll Avila" userId="a23cfcc0-ad3b-4495-b1de-4d212d9d9060" providerId="ADAL" clId="{1A232A0E-AC65-4F42-9998-1CD070494548}" dt="2023-07-07T08:15:20.334" v="65" actId="20577"/>
          <ac:spMkLst>
            <pc:docMk/>
            <pc:sldMk cId="2414136707" sldId="263"/>
            <ac:spMk id="10" creationId="{93EA0359-6C4D-DC2F-9B6E-64A742578163}"/>
          </ac:spMkLst>
        </pc:spChg>
        <pc:picChg chg="del">
          <ac:chgData name="Kristyll Avila" userId="a23cfcc0-ad3b-4495-b1de-4d212d9d9060" providerId="ADAL" clId="{1A232A0E-AC65-4F42-9998-1CD070494548}" dt="2023-07-07T08:13:08.884" v="22" actId="478"/>
          <ac:picMkLst>
            <pc:docMk/>
            <pc:sldMk cId="2414136707" sldId="263"/>
            <ac:picMk id="4" creationId="{5E15E799-2681-E3A3-B0B7-AAA7DC8C80D7}"/>
          </ac:picMkLst>
        </pc:picChg>
        <pc:picChg chg="del">
          <ac:chgData name="Kristyll Avila" userId="a23cfcc0-ad3b-4495-b1de-4d212d9d9060" providerId="ADAL" clId="{1A232A0E-AC65-4F42-9998-1CD070494548}" dt="2023-07-07T08:13:18.634" v="26" actId="478"/>
          <ac:picMkLst>
            <pc:docMk/>
            <pc:sldMk cId="2414136707" sldId="263"/>
            <ac:picMk id="5" creationId="{5F5D0E70-7F64-DDA9-73A0-A370C41E0190}"/>
          </ac:picMkLst>
        </pc:picChg>
      </pc:sldChg>
      <pc:sldChg chg="addSp delSp modSp del mod">
        <pc:chgData name="Kristyll Avila" userId="a23cfcc0-ad3b-4495-b1de-4d212d9d9060" providerId="ADAL" clId="{1A232A0E-AC65-4F42-9998-1CD070494548}" dt="2023-07-10T04:32:36.010" v="218" actId="47"/>
        <pc:sldMkLst>
          <pc:docMk/>
          <pc:sldMk cId="381343764" sldId="267"/>
        </pc:sldMkLst>
        <pc:spChg chg="del">
          <ac:chgData name="Kristyll Avila" userId="a23cfcc0-ad3b-4495-b1de-4d212d9d9060" providerId="ADAL" clId="{1A232A0E-AC65-4F42-9998-1CD070494548}" dt="2023-07-07T08:13:55.249" v="29" actId="478"/>
          <ac:spMkLst>
            <pc:docMk/>
            <pc:sldMk cId="381343764" sldId="267"/>
            <ac:spMk id="3" creationId="{7C5437B5-1ABA-CDF9-804B-250957564881}"/>
          </ac:spMkLst>
        </pc:spChg>
        <pc:spChg chg="add del mod">
          <ac:chgData name="Kristyll Avila" userId="a23cfcc0-ad3b-4495-b1de-4d212d9d9060" providerId="ADAL" clId="{1A232A0E-AC65-4F42-9998-1CD070494548}" dt="2023-07-07T08:14:03.364" v="30" actId="478"/>
          <ac:spMkLst>
            <pc:docMk/>
            <pc:sldMk cId="381343764" sldId="267"/>
            <ac:spMk id="4" creationId="{0B7DAE6C-7395-CAE1-4839-AA0141A67ACF}"/>
          </ac:spMkLst>
        </pc:spChg>
        <pc:spChg chg="mod">
          <ac:chgData name="Kristyll Avila" userId="a23cfcc0-ad3b-4495-b1de-4d212d9d9060" providerId="ADAL" clId="{1A232A0E-AC65-4F42-9998-1CD070494548}" dt="2023-07-07T08:15:35.662" v="83" actId="20577"/>
          <ac:spMkLst>
            <pc:docMk/>
            <pc:sldMk cId="381343764" sldId="267"/>
            <ac:spMk id="7" creationId="{38C0F590-F7F5-4B4C-74F6-85E24E3DB8B3}"/>
          </ac:spMkLst>
        </pc:spChg>
      </pc:sldChg>
      <pc:sldChg chg="modSp mod setBg">
        <pc:chgData name="Kristyll Avila" userId="a23cfcc0-ad3b-4495-b1de-4d212d9d9060" providerId="ADAL" clId="{1A232A0E-AC65-4F42-9998-1CD070494548}" dt="2023-07-07T08:17:18.971" v="88" actId="207"/>
        <pc:sldMkLst>
          <pc:docMk/>
          <pc:sldMk cId="4282525" sldId="268"/>
        </pc:sldMkLst>
        <pc:spChg chg="mod">
          <ac:chgData name="Kristyll Avila" userId="a23cfcc0-ad3b-4495-b1de-4d212d9d9060" providerId="ADAL" clId="{1A232A0E-AC65-4F42-9998-1CD070494548}" dt="2023-07-07T08:17:18.971" v="88" actId="207"/>
          <ac:spMkLst>
            <pc:docMk/>
            <pc:sldMk cId="4282525" sldId="268"/>
            <ac:spMk id="4" creationId="{AEBAEB96-113D-066A-AB0B-79D1100A335E}"/>
          </ac:spMkLst>
        </pc:spChg>
      </pc:sldChg>
      <pc:sldChg chg="addSp delSp modSp del mod modNotesTx">
        <pc:chgData name="Kristyll Avila" userId="a23cfcc0-ad3b-4495-b1de-4d212d9d9060" providerId="ADAL" clId="{1A232A0E-AC65-4F42-9998-1CD070494548}" dt="2023-07-10T05:38:56.252" v="660" actId="47"/>
        <pc:sldMkLst>
          <pc:docMk/>
          <pc:sldMk cId="2112923908" sldId="269"/>
        </pc:sldMkLst>
        <pc:spChg chg="add mod">
          <ac:chgData name="Kristyll Avila" userId="a23cfcc0-ad3b-4495-b1de-4d212d9d9060" providerId="ADAL" clId="{1A232A0E-AC65-4F42-9998-1CD070494548}" dt="2023-07-10T05:24:31.297" v="512" actId="20577"/>
          <ac:spMkLst>
            <pc:docMk/>
            <pc:sldMk cId="2112923908" sldId="269"/>
            <ac:spMk id="3" creationId="{784BA0A4-9EBE-EDFD-C5E5-E92C9ACD0293}"/>
          </ac:spMkLst>
        </pc:spChg>
        <pc:spChg chg="mod">
          <ac:chgData name="Kristyll Avila" userId="a23cfcc0-ad3b-4495-b1de-4d212d9d9060" providerId="ADAL" clId="{1A232A0E-AC65-4F42-9998-1CD070494548}" dt="2023-07-10T05:18:11.320" v="451" actId="255"/>
          <ac:spMkLst>
            <pc:docMk/>
            <pc:sldMk cId="2112923908" sldId="269"/>
            <ac:spMk id="14" creationId="{3830CE1D-103F-51AB-5A7D-A8653561C021}"/>
          </ac:spMkLst>
        </pc:spChg>
        <pc:picChg chg="del">
          <ac:chgData name="Kristyll Avila" userId="a23cfcc0-ad3b-4495-b1de-4d212d9d9060" providerId="ADAL" clId="{1A232A0E-AC65-4F42-9998-1CD070494548}" dt="2023-07-07T08:14:20.261" v="35" actId="478"/>
          <ac:picMkLst>
            <pc:docMk/>
            <pc:sldMk cId="2112923908" sldId="269"/>
            <ac:picMk id="10" creationId="{8A460DBD-E8AE-86A8-E1FA-48D1404C1253}"/>
          </ac:picMkLst>
        </pc:picChg>
        <pc:picChg chg="del">
          <ac:chgData name="Kristyll Avila" userId="a23cfcc0-ad3b-4495-b1de-4d212d9d9060" providerId="ADAL" clId="{1A232A0E-AC65-4F42-9998-1CD070494548}" dt="2023-07-07T08:14:19.279" v="34" actId="478"/>
          <ac:picMkLst>
            <pc:docMk/>
            <pc:sldMk cId="2112923908" sldId="269"/>
            <ac:picMk id="12" creationId="{9E3796D7-3D02-54DB-15B3-8128A476B2F8}"/>
          </ac:picMkLst>
        </pc:picChg>
      </pc:sldChg>
      <pc:sldChg chg="del">
        <pc:chgData name="Kristyll Avila" userId="a23cfcc0-ad3b-4495-b1de-4d212d9d9060" providerId="ADAL" clId="{1A232A0E-AC65-4F42-9998-1CD070494548}" dt="2023-07-07T08:12:52.986" v="12" actId="47"/>
        <pc:sldMkLst>
          <pc:docMk/>
          <pc:sldMk cId="3896638369" sldId="271"/>
        </pc:sldMkLst>
      </pc:sldChg>
      <pc:sldChg chg="del">
        <pc:chgData name="Kristyll Avila" userId="a23cfcc0-ad3b-4495-b1de-4d212d9d9060" providerId="ADAL" clId="{1A232A0E-AC65-4F42-9998-1CD070494548}" dt="2023-07-07T08:12:56.317" v="16" actId="47"/>
        <pc:sldMkLst>
          <pc:docMk/>
          <pc:sldMk cId="4017264318" sldId="272"/>
        </pc:sldMkLst>
      </pc:sldChg>
      <pc:sldChg chg="del">
        <pc:chgData name="Kristyll Avila" userId="a23cfcc0-ad3b-4495-b1de-4d212d9d9060" providerId="ADAL" clId="{1A232A0E-AC65-4F42-9998-1CD070494548}" dt="2023-07-07T08:12:57.944" v="18" actId="47"/>
        <pc:sldMkLst>
          <pc:docMk/>
          <pc:sldMk cId="2846702115" sldId="273"/>
        </pc:sldMkLst>
      </pc:sldChg>
      <pc:sldChg chg="del">
        <pc:chgData name="Kristyll Avila" userId="a23cfcc0-ad3b-4495-b1de-4d212d9d9060" providerId="ADAL" clId="{1A232A0E-AC65-4F42-9998-1CD070494548}" dt="2023-07-07T08:12:59.263" v="19" actId="47"/>
        <pc:sldMkLst>
          <pc:docMk/>
          <pc:sldMk cId="2322086021" sldId="274"/>
        </pc:sldMkLst>
      </pc:sldChg>
      <pc:sldChg chg="addSp delSp modSp mod ord setBg">
        <pc:chgData name="Kristyll Avila" userId="a23cfcc0-ad3b-4495-b1de-4d212d9d9060" providerId="ADAL" clId="{1A232A0E-AC65-4F42-9998-1CD070494548}" dt="2023-07-10T05:50:46.363" v="869" actId="1076"/>
        <pc:sldMkLst>
          <pc:docMk/>
          <pc:sldMk cId="766065812" sldId="275"/>
        </pc:sldMkLst>
        <pc:spChg chg="add mod">
          <ac:chgData name="Kristyll Avila" userId="a23cfcc0-ad3b-4495-b1de-4d212d9d9060" providerId="ADAL" clId="{1A232A0E-AC65-4F42-9998-1CD070494548}" dt="2023-07-10T05:17:34.049" v="450"/>
          <ac:spMkLst>
            <pc:docMk/>
            <pc:sldMk cId="766065812" sldId="275"/>
            <ac:spMk id="3" creationId="{431E2B86-1CEA-BBBE-D31F-8E1546086206}"/>
          </ac:spMkLst>
        </pc:spChg>
        <pc:spChg chg="add mod">
          <ac:chgData name="Kristyll Avila" userId="a23cfcc0-ad3b-4495-b1de-4d212d9d9060" providerId="ADAL" clId="{1A232A0E-AC65-4F42-9998-1CD070494548}" dt="2023-07-10T05:50:44.727" v="868"/>
          <ac:spMkLst>
            <pc:docMk/>
            <pc:sldMk cId="766065812" sldId="275"/>
            <ac:spMk id="4" creationId="{F1C95EC8-12F6-D54E-91AC-BF5BA8C3830A}"/>
          </ac:spMkLst>
        </pc:spChg>
        <pc:spChg chg="del mod">
          <ac:chgData name="Kristyll Avila" userId="a23cfcc0-ad3b-4495-b1de-4d212d9d9060" providerId="ADAL" clId="{1A232A0E-AC65-4F42-9998-1CD070494548}" dt="2023-07-10T05:17:33.544" v="449" actId="478"/>
          <ac:spMkLst>
            <pc:docMk/>
            <pc:sldMk cId="766065812" sldId="275"/>
            <ac:spMk id="7" creationId="{08CA14EC-5953-A157-56C0-B9DB18D18AD5}"/>
          </ac:spMkLst>
        </pc:spChg>
        <pc:picChg chg="mod modCrop">
          <ac:chgData name="Kristyll Avila" userId="a23cfcc0-ad3b-4495-b1de-4d212d9d9060" providerId="ADAL" clId="{1A232A0E-AC65-4F42-9998-1CD070494548}" dt="2023-07-10T05:50:46.363" v="869" actId="1076"/>
          <ac:picMkLst>
            <pc:docMk/>
            <pc:sldMk cId="766065812" sldId="275"/>
            <ac:picMk id="2" creationId="{63D281DB-077F-B6DB-2B3A-21B2B0925096}"/>
          </ac:picMkLst>
        </pc:picChg>
        <pc:picChg chg="del">
          <ac:chgData name="Kristyll Avila" userId="a23cfcc0-ad3b-4495-b1de-4d212d9d9060" providerId="ADAL" clId="{1A232A0E-AC65-4F42-9998-1CD070494548}" dt="2023-07-07T08:13:06.518" v="21" actId="478"/>
          <ac:picMkLst>
            <pc:docMk/>
            <pc:sldMk cId="766065812" sldId="275"/>
            <ac:picMk id="5" creationId="{A594C956-C08F-EB88-DF6D-1E725BA270C5}"/>
          </ac:picMkLst>
        </pc:picChg>
      </pc:sldChg>
      <pc:sldChg chg="delSp modSp del mod">
        <pc:chgData name="Kristyll Avila" userId="a23cfcc0-ad3b-4495-b1de-4d212d9d9060" providerId="ADAL" clId="{1A232A0E-AC65-4F42-9998-1CD070494548}" dt="2023-07-10T04:32:36.328" v="219" actId="47"/>
        <pc:sldMkLst>
          <pc:docMk/>
          <pc:sldMk cId="906804688" sldId="277"/>
        </pc:sldMkLst>
        <pc:spChg chg="mod">
          <ac:chgData name="Kristyll Avila" userId="a23cfcc0-ad3b-4495-b1de-4d212d9d9060" providerId="ADAL" clId="{1A232A0E-AC65-4F42-9998-1CD070494548}" dt="2023-07-07T08:15:28.033" v="76" actId="20577"/>
          <ac:spMkLst>
            <pc:docMk/>
            <pc:sldMk cId="906804688" sldId="277"/>
            <ac:spMk id="3" creationId="{2CEF0119-5982-C614-779D-6D155611588E}"/>
          </ac:spMkLst>
        </pc:spChg>
        <pc:graphicFrameChg chg="del">
          <ac:chgData name="Kristyll Avila" userId="a23cfcc0-ad3b-4495-b1de-4d212d9d9060" providerId="ADAL" clId="{1A232A0E-AC65-4F42-9998-1CD070494548}" dt="2023-07-07T08:13:48.550" v="28" actId="478"/>
          <ac:graphicFrameMkLst>
            <pc:docMk/>
            <pc:sldMk cId="906804688" sldId="277"/>
            <ac:graphicFrameMk id="2" creationId="{D16DC3EF-D25D-3FAD-4737-0BF6971BF41F}"/>
          </ac:graphicFrameMkLst>
        </pc:graphicFrameChg>
      </pc:sldChg>
      <pc:sldChg chg="addSp delSp modSp mod setBg">
        <pc:chgData name="Kristyll Avila" userId="a23cfcc0-ad3b-4495-b1de-4d212d9d9060" providerId="ADAL" clId="{1A232A0E-AC65-4F42-9998-1CD070494548}" dt="2023-07-10T05:49:07.817" v="849" actId="1076"/>
        <pc:sldMkLst>
          <pc:docMk/>
          <pc:sldMk cId="3905450870" sldId="279"/>
        </pc:sldMkLst>
        <pc:spChg chg="add del mod">
          <ac:chgData name="Kristyll Avila" userId="a23cfcc0-ad3b-4495-b1de-4d212d9d9060" providerId="ADAL" clId="{1A232A0E-AC65-4F42-9998-1CD070494548}" dt="2023-07-10T05:18:53.629" v="461" actId="478"/>
          <ac:spMkLst>
            <pc:docMk/>
            <pc:sldMk cId="3905450870" sldId="279"/>
            <ac:spMk id="2" creationId="{16F54F56-BD10-ED84-BD74-135A779B72B6}"/>
          </ac:spMkLst>
        </pc:spChg>
        <pc:spChg chg="add mod">
          <ac:chgData name="Kristyll Avila" userId="a23cfcc0-ad3b-4495-b1de-4d212d9d9060" providerId="ADAL" clId="{1A232A0E-AC65-4F42-9998-1CD070494548}" dt="2023-07-10T05:18:54.452" v="462"/>
          <ac:spMkLst>
            <pc:docMk/>
            <pc:sldMk cId="3905450870" sldId="279"/>
            <ac:spMk id="3" creationId="{3E13FDDB-D22C-6CE4-294B-5E7CDA892893}"/>
          </ac:spMkLst>
        </pc:spChg>
        <pc:spChg chg="add del mod">
          <ac:chgData name="Kristyll Avila" userId="a23cfcc0-ad3b-4495-b1de-4d212d9d9060" providerId="ADAL" clId="{1A232A0E-AC65-4F42-9998-1CD070494548}" dt="2023-07-10T05:27:07.132" v="542" actId="478"/>
          <ac:spMkLst>
            <pc:docMk/>
            <pc:sldMk cId="3905450870" sldId="279"/>
            <ac:spMk id="5" creationId="{67879EF4-C1A7-997E-F3EE-81E648767FFD}"/>
          </ac:spMkLst>
        </pc:spChg>
        <pc:spChg chg="mod ord">
          <ac:chgData name="Kristyll Avila" userId="a23cfcc0-ad3b-4495-b1de-4d212d9d9060" providerId="ADAL" clId="{1A232A0E-AC65-4F42-9998-1CD070494548}" dt="2023-07-10T05:48:43.441" v="841" actId="1076"/>
          <ac:spMkLst>
            <pc:docMk/>
            <pc:sldMk cId="3905450870" sldId="279"/>
            <ac:spMk id="7" creationId="{8147C7BB-5633-DFA8-BD34-39FA9E003D01}"/>
          </ac:spMkLst>
        </pc:spChg>
        <pc:spChg chg="add mod">
          <ac:chgData name="Kristyll Avila" userId="a23cfcc0-ad3b-4495-b1de-4d212d9d9060" providerId="ADAL" clId="{1A232A0E-AC65-4F42-9998-1CD070494548}" dt="2023-07-10T05:47:47.122" v="834"/>
          <ac:spMkLst>
            <pc:docMk/>
            <pc:sldMk cId="3905450870" sldId="279"/>
            <ac:spMk id="9" creationId="{0E175AC7-AEA0-3CAE-7643-5550D12B2249}"/>
          </ac:spMkLst>
        </pc:spChg>
        <pc:spChg chg="add del mod">
          <ac:chgData name="Kristyll Avila" userId="a23cfcc0-ad3b-4495-b1de-4d212d9d9060" providerId="ADAL" clId="{1A232A0E-AC65-4F42-9998-1CD070494548}" dt="2023-07-10T05:48:47.269" v="842" actId="478"/>
          <ac:spMkLst>
            <pc:docMk/>
            <pc:sldMk cId="3905450870" sldId="279"/>
            <ac:spMk id="10" creationId="{618B3C3F-817E-B5D9-AEB9-6D3D34B9FF83}"/>
          </ac:spMkLst>
        </pc:spChg>
        <pc:picChg chg="mod">
          <ac:chgData name="Kristyll Avila" userId="a23cfcc0-ad3b-4495-b1de-4d212d9d9060" providerId="ADAL" clId="{1A232A0E-AC65-4F42-9998-1CD070494548}" dt="2023-07-10T05:49:05.754" v="848" actId="1076"/>
          <ac:picMkLst>
            <pc:docMk/>
            <pc:sldMk cId="3905450870" sldId="279"/>
            <ac:picMk id="4" creationId="{7AD4D8F4-6CA3-2B0F-A2B9-C0D7086F8452}"/>
          </ac:picMkLst>
        </pc:picChg>
        <pc:picChg chg="mod modCrop">
          <ac:chgData name="Kristyll Avila" userId="a23cfcc0-ad3b-4495-b1de-4d212d9d9060" providerId="ADAL" clId="{1A232A0E-AC65-4F42-9998-1CD070494548}" dt="2023-07-10T05:49:07.817" v="849" actId="1076"/>
          <ac:picMkLst>
            <pc:docMk/>
            <pc:sldMk cId="3905450870" sldId="279"/>
            <ac:picMk id="6" creationId="{C292132D-1517-2663-555A-0BEA7032A651}"/>
          </ac:picMkLst>
        </pc:picChg>
        <pc:picChg chg="add del mod ord">
          <ac:chgData name="Kristyll Avila" userId="a23cfcc0-ad3b-4495-b1de-4d212d9d9060" providerId="ADAL" clId="{1A232A0E-AC65-4F42-9998-1CD070494548}" dt="2023-07-10T05:28:38.188" v="555" actId="478"/>
          <ac:picMkLst>
            <pc:docMk/>
            <pc:sldMk cId="3905450870" sldId="279"/>
            <ac:picMk id="8" creationId="{6E8DF89F-3FBA-DA6F-E425-507BAE722409}"/>
          </ac:picMkLst>
        </pc:picChg>
        <pc:picChg chg="add del mod">
          <ac:chgData name="Kristyll Avila" userId="a23cfcc0-ad3b-4495-b1de-4d212d9d9060" providerId="ADAL" clId="{1A232A0E-AC65-4F42-9998-1CD070494548}" dt="2023-07-10T05:48:57.287" v="846" actId="478"/>
          <ac:picMkLst>
            <pc:docMk/>
            <pc:sldMk cId="3905450870" sldId="279"/>
            <ac:picMk id="11" creationId="{85FFBDF1-7582-27E8-AE34-C281F1FA4FA9}"/>
          </ac:picMkLst>
        </pc:picChg>
      </pc:sldChg>
      <pc:sldChg chg="addSp delSp modSp add mod ord setBg modNotesTx">
        <pc:chgData name="Kristyll Avila" userId="a23cfcc0-ad3b-4495-b1de-4d212d9d9060" providerId="ADAL" clId="{1A232A0E-AC65-4F42-9998-1CD070494548}" dt="2023-07-10T07:11:34.844" v="2206" actId="113"/>
        <pc:sldMkLst>
          <pc:docMk/>
          <pc:sldMk cId="649170738" sldId="280"/>
        </pc:sldMkLst>
        <pc:spChg chg="add mod ord">
          <ac:chgData name="Kristyll Avila" userId="a23cfcc0-ad3b-4495-b1de-4d212d9d9060" providerId="ADAL" clId="{1A232A0E-AC65-4F42-9998-1CD070494548}" dt="2023-07-10T05:14:33.278" v="385" actId="12789"/>
          <ac:spMkLst>
            <pc:docMk/>
            <pc:sldMk cId="649170738" sldId="280"/>
            <ac:spMk id="2" creationId="{2548006F-70D1-AE38-2885-83D4A537B8AF}"/>
          </ac:spMkLst>
        </pc:spChg>
        <pc:spChg chg="mod">
          <ac:chgData name="Kristyll Avila" userId="a23cfcc0-ad3b-4495-b1de-4d212d9d9060" providerId="ADAL" clId="{1A232A0E-AC65-4F42-9998-1CD070494548}" dt="2023-07-10T05:13:30.744" v="373" actId="26606"/>
          <ac:spMkLst>
            <pc:docMk/>
            <pc:sldMk cId="649170738" sldId="280"/>
            <ac:spMk id="14" creationId="{3830CE1D-103F-51AB-5A7D-A8653561C021}"/>
          </ac:spMkLst>
        </pc:spChg>
        <pc:spChg chg="add del">
          <ac:chgData name="Kristyll Avila" userId="a23cfcc0-ad3b-4495-b1de-4d212d9d9060" providerId="ADAL" clId="{1A232A0E-AC65-4F42-9998-1CD070494548}" dt="2023-07-10T05:13:08.174" v="369" actId="26606"/>
          <ac:spMkLst>
            <pc:docMk/>
            <pc:sldMk cId="649170738" sldId="280"/>
            <ac:spMk id="16" creationId="{C27D7A02-907B-496F-BA7E-AA3780733CA7}"/>
          </ac:spMkLst>
        </pc:spChg>
        <pc:spChg chg="add del">
          <ac:chgData name="Kristyll Avila" userId="a23cfcc0-ad3b-4495-b1de-4d212d9d9060" providerId="ADAL" clId="{1A232A0E-AC65-4F42-9998-1CD070494548}" dt="2023-07-10T05:13:08.174" v="369" actId="26606"/>
          <ac:spMkLst>
            <pc:docMk/>
            <pc:sldMk cId="649170738" sldId="280"/>
            <ac:spMk id="17" creationId="{0FBA5268-0AE7-4CAD-9537-D0EB09E76406}"/>
          </ac:spMkLst>
        </pc:spChg>
        <pc:spChg chg="add del">
          <ac:chgData name="Kristyll Avila" userId="a23cfcc0-ad3b-4495-b1de-4d212d9d9060" providerId="ADAL" clId="{1A232A0E-AC65-4F42-9998-1CD070494548}" dt="2023-07-10T04:30:54.712" v="213" actId="26606"/>
          <ac:spMkLst>
            <pc:docMk/>
            <pc:sldMk cId="649170738" sldId="280"/>
            <ac:spMk id="19" creationId="{787F4F1C-8D3D-4EC1-B72D-A0470A5A08B8}"/>
          </ac:spMkLst>
        </pc:spChg>
        <pc:spChg chg="add del">
          <ac:chgData name="Kristyll Avila" userId="a23cfcc0-ad3b-4495-b1de-4d212d9d9060" providerId="ADAL" clId="{1A232A0E-AC65-4F42-9998-1CD070494548}" dt="2023-07-10T05:13:08.174" v="369" actId="26606"/>
          <ac:spMkLst>
            <pc:docMk/>
            <pc:sldMk cId="649170738" sldId="280"/>
            <ac:spMk id="23" creationId="{088D065B-39DA-4077-B9CF-E489CE4C0169}"/>
          </ac:spMkLst>
        </pc:spChg>
        <pc:spChg chg="add del">
          <ac:chgData name="Kristyll Avila" userId="a23cfcc0-ad3b-4495-b1de-4d212d9d9060" providerId="ADAL" clId="{1A232A0E-AC65-4F42-9998-1CD070494548}" dt="2023-07-10T05:13:30.744" v="373" actId="26606"/>
          <ac:spMkLst>
            <pc:docMk/>
            <pc:sldMk cId="649170738" sldId="280"/>
            <ac:spMk id="25" creationId="{3AC75B1D-4749-49A1-8553-FD296DD7CC9F}"/>
          </ac:spMkLst>
        </pc:spChg>
        <pc:spChg chg="add del">
          <ac:chgData name="Kristyll Avila" userId="a23cfcc0-ad3b-4495-b1de-4d212d9d9060" providerId="ADAL" clId="{1A232A0E-AC65-4F42-9998-1CD070494548}" dt="2023-07-10T05:13:30.744" v="373" actId="26606"/>
          <ac:spMkLst>
            <pc:docMk/>
            <pc:sldMk cId="649170738" sldId="280"/>
            <ac:spMk id="26" creationId="{9A8ECCF6-3858-46C9-8F9F-C06506CC3F9F}"/>
          </ac:spMkLst>
        </pc:spChg>
        <pc:spChg chg="add del">
          <ac:chgData name="Kristyll Avila" userId="a23cfcc0-ad3b-4495-b1de-4d212d9d9060" providerId="ADAL" clId="{1A232A0E-AC65-4F42-9998-1CD070494548}" dt="2023-07-10T05:13:29.904" v="372" actId="26606"/>
          <ac:spMkLst>
            <pc:docMk/>
            <pc:sldMk cId="649170738" sldId="280"/>
            <ac:spMk id="31" creationId="{3AC75B1D-4749-49A1-8553-FD296DD7CC9F}"/>
          </ac:spMkLst>
        </pc:spChg>
        <pc:spChg chg="add del">
          <ac:chgData name="Kristyll Avila" userId="a23cfcc0-ad3b-4495-b1de-4d212d9d9060" providerId="ADAL" clId="{1A232A0E-AC65-4F42-9998-1CD070494548}" dt="2023-07-10T05:13:29.904" v="372" actId="26606"/>
          <ac:spMkLst>
            <pc:docMk/>
            <pc:sldMk cId="649170738" sldId="280"/>
            <ac:spMk id="33" creationId="{9A8ECCF6-3858-46C9-8F9F-C06506CC3F9F}"/>
          </ac:spMkLst>
        </pc:spChg>
        <pc:grpChg chg="add del">
          <ac:chgData name="Kristyll Avila" userId="a23cfcc0-ad3b-4495-b1de-4d212d9d9060" providerId="ADAL" clId="{1A232A0E-AC65-4F42-9998-1CD070494548}" dt="2023-07-10T04:30:54.712" v="213" actId="26606"/>
          <ac:grpSpMkLst>
            <pc:docMk/>
            <pc:sldMk cId="649170738" sldId="280"/>
            <ac:grpSpMk id="21" creationId="{D1E3DD61-64DB-46AD-B249-E273CD86B051}"/>
          </ac:grpSpMkLst>
        </pc:grpChg>
      </pc:sldChg>
      <pc:sldChg chg="addSp delSp modSp add mod modNotesTx">
        <pc:chgData name="Kristyll Avila" userId="a23cfcc0-ad3b-4495-b1de-4d212d9d9060" providerId="ADAL" clId="{1A232A0E-AC65-4F42-9998-1CD070494548}" dt="2023-07-10T07:09:29.658" v="2205" actId="20577"/>
        <pc:sldMkLst>
          <pc:docMk/>
          <pc:sldMk cId="4239154786" sldId="281"/>
        </pc:sldMkLst>
        <pc:spChg chg="add mod">
          <ac:chgData name="Kristyll Avila" userId="a23cfcc0-ad3b-4495-b1de-4d212d9d9060" providerId="ADAL" clId="{1A232A0E-AC65-4F42-9998-1CD070494548}" dt="2023-07-10T05:42:57.966" v="725" actId="207"/>
          <ac:spMkLst>
            <pc:docMk/>
            <pc:sldMk cId="4239154786" sldId="281"/>
            <ac:spMk id="8" creationId="{B2B9D067-807B-6517-9027-6E94DDC53D96}"/>
          </ac:spMkLst>
        </pc:spChg>
        <pc:spChg chg="add del mod">
          <ac:chgData name="Kristyll Avila" userId="a23cfcc0-ad3b-4495-b1de-4d212d9d9060" providerId="ADAL" clId="{1A232A0E-AC65-4F42-9998-1CD070494548}" dt="2023-07-10T05:41:45.658" v="718"/>
          <ac:spMkLst>
            <pc:docMk/>
            <pc:sldMk cId="4239154786" sldId="281"/>
            <ac:spMk id="9" creationId="{24A5FAA5-A792-311D-940D-C286CDCF51CD}"/>
          </ac:spMkLst>
        </pc:spChg>
        <pc:spChg chg="add mod">
          <ac:chgData name="Kristyll Avila" userId="a23cfcc0-ad3b-4495-b1de-4d212d9d9060" providerId="ADAL" clId="{1A232A0E-AC65-4F42-9998-1CD070494548}" dt="2023-07-10T06:08:39.058" v="1153" actId="1036"/>
          <ac:spMkLst>
            <pc:docMk/>
            <pc:sldMk cId="4239154786" sldId="281"/>
            <ac:spMk id="10" creationId="{68BD0634-F9ED-E46E-FEB6-A0426B6B9A91}"/>
          </ac:spMkLst>
        </pc:spChg>
        <pc:spChg chg="add del mod">
          <ac:chgData name="Kristyll Avila" userId="a23cfcc0-ad3b-4495-b1de-4d212d9d9060" providerId="ADAL" clId="{1A232A0E-AC65-4F42-9998-1CD070494548}" dt="2023-07-10T05:58:15.276" v="977" actId="478"/>
          <ac:spMkLst>
            <pc:docMk/>
            <pc:sldMk cId="4239154786" sldId="281"/>
            <ac:spMk id="11" creationId="{0618FA16-598F-57A8-399B-0BF59D22CC55}"/>
          </ac:spMkLst>
        </pc:spChg>
        <pc:spChg chg="add mod">
          <ac:chgData name="Kristyll Avila" userId="a23cfcc0-ad3b-4495-b1de-4d212d9d9060" providerId="ADAL" clId="{1A232A0E-AC65-4F42-9998-1CD070494548}" dt="2023-07-10T06:08:36.295" v="1151" actId="1036"/>
          <ac:spMkLst>
            <pc:docMk/>
            <pc:sldMk cId="4239154786" sldId="281"/>
            <ac:spMk id="12" creationId="{FCBE385E-8C4D-E683-1532-60E183CF1334}"/>
          </ac:spMkLst>
        </pc:spChg>
        <pc:spChg chg="add mod">
          <ac:chgData name="Kristyll Avila" userId="a23cfcc0-ad3b-4495-b1de-4d212d9d9060" providerId="ADAL" clId="{1A232A0E-AC65-4F42-9998-1CD070494548}" dt="2023-07-10T06:24:27.188" v="1478" actId="1076"/>
          <ac:spMkLst>
            <pc:docMk/>
            <pc:sldMk cId="4239154786" sldId="281"/>
            <ac:spMk id="13" creationId="{0C00CEC2-A509-095A-A1DB-1E974E967AFD}"/>
          </ac:spMkLst>
        </pc:spChg>
        <pc:spChg chg="mod">
          <ac:chgData name="Kristyll Avila" userId="a23cfcc0-ad3b-4495-b1de-4d212d9d9060" providerId="ADAL" clId="{1A232A0E-AC65-4F42-9998-1CD070494548}" dt="2023-07-10T05:18:18.669" v="452" actId="255"/>
          <ac:spMkLst>
            <pc:docMk/>
            <pc:sldMk cId="4239154786" sldId="281"/>
            <ac:spMk id="14" creationId="{3830CE1D-103F-51AB-5A7D-A8653561C021}"/>
          </ac:spMkLst>
        </pc:spChg>
        <pc:spChg chg="add mod">
          <ac:chgData name="Kristyll Avila" userId="a23cfcc0-ad3b-4495-b1de-4d212d9d9060" providerId="ADAL" clId="{1A232A0E-AC65-4F42-9998-1CD070494548}" dt="2023-07-10T06:24:29.537" v="1479" actId="1076"/>
          <ac:spMkLst>
            <pc:docMk/>
            <pc:sldMk cId="4239154786" sldId="281"/>
            <ac:spMk id="15" creationId="{A16652E4-C871-5AD7-4187-99D7477307DF}"/>
          </ac:spMkLst>
        </pc:spChg>
        <pc:spChg chg="add mod">
          <ac:chgData name="Kristyll Avila" userId="a23cfcc0-ad3b-4495-b1de-4d212d9d9060" providerId="ADAL" clId="{1A232A0E-AC65-4F42-9998-1CD070494548}" dt="2023-07-10T06:08:33.908" v="1150" actId="1035"/>
          <ac:spMkLst>
            <pc:docMk/>
            <pc:sldMk cId="4239154786" sldId="281"/>
            <ac:spMk id="16" creationId="{EA30C36E-B8CF-C67C-6895-A08348021D11}"/>
          </ac:spMkLst>
        </pc:spChg>
        <pc:spChg chg="add mod">
          <ac:chgData name="Kristyll Avila" userId="a23cfcc0-ad3b-4495-b1de-4d212d9d9060" providerId="ADAL" clId="{1A232A0E-AC65-4F42-9998-1CD070494548}" dt="2023-07-10T06:08:31.098" v="1149" actId="1036"/>
          <ac:spMkLst>
            <pc:docMk/>
            <pc:sldMk cId="4239154786" sldId="281"/>
            <ac:spMk id="17" creationId="{8D1E9774-9C85-5D6F-44FA-4078B24F8381}"/>
          </ac:spMkLst>
        </pc:spChg>
        <pc:spChg chg="add mod">
          <ac:chgData name="Kristyll Avila" userId="a23cfcc0-ad3b-4495-b1de-4d212d9d9060" providerId="ADAL" clId="{1A232A0E-AC65-4F42-9998-1CD070494548}" dt="2023-07-10T06:26:27.090" v="1501" actId="20577"/>
          <ac:spMkLst>
            <pc:docMk/>
            <pc:sldMk cId="4239154786" sldId="281"/>
            <ac:spMk id="18" creationId="{90CA834F-1750-2B08-CFD7-8784D30BB03A}"/>
          </ac:spMkLst>
        </pc:spChg>
        <pc:spChg chg="add mod">
          <ac:chgData name="Kristyll Avila" userId="a23cfcc0-ad3b-4495-b1de-4d212d9d9060" providerId="ADAL" clId="{1A232A0E-AC65-4F42-9998-1CD070494548}" dt="2023-07-10T06:24:36.818" v="1481" actId="1076"/>
          <ac:spMkLst>
            <pc:docMk/>
            <pc:sldMk cId="4239154786" sldId="281"/>
            <ac:spMk id="19" creationId="{0715054A-F860-31CE-A8B9-4C8B4CC8036F}"/>
          </ac:spMkLst>
        </pc:spChg>
        <pc:picChg chg="add del mod">
          <ac:chgData name="Kristyll Avila" userId="a23cfcc0-ad3b-4495-b1de-4d212d9d9060" providerId="ADAL" clId="{1A232A0E-AC65-4F42-9998-1CD070494548}" dt="2023-07-10T04:48:38.048" v="262" actId="478"/>
          <ac:picMkLst>
            <pc:docMk/>
            <pc:sldMk cId="4239154786" sldId="281"/>
            <ac:picMk id="3" creationId="{711C7E58-1165-9D9B-A101-73CB768E21C0}"/>
          </ac:picMkLst>
        </pc:picChg>
        <pc:picChg chg="add del">
          <ac:chgData name="Kristyll Avila" userId="a23cfcc0-ad3b-4495-b1de-4d212d9d9060" providerId="ADAL" clId="{1A232A0E-AC65-4F42-9998-1CD070494548}" dt="2023-07-10T04:35:35.458" v="234" actId="22"/>
          <ac:picMkLst>
            <pc:docMk/>
            <pc:sldMk cId="4239154786" sldId="281"/>
            <ac:picMk id="5" creationId="{2EBB0CD7-62D8-8B0D-67FE-350C2A4121C7}"/>
          </ac:picMkLst>
        </pc:picChg>
        <pc:picChg chg="add mod">
          <ac:chgData name="Kristyll Avila" userId="a23cfcc0-ad3b-4495-b1de-4d212d9d9060" providerId="ADAL" clId="{1A232A0E-AC65-4F42-9998-1CD070494548}" dt="2023-07-10T06:08:18.181" v="1141" actId="1076"/>
          <ac:picMkLst>
            <pc:docMk/>
            <pc:sldMk cId="4239154786" sldId="281"/>
            <ac:picMk id="7" creationId="{A9D02FD9-A448-1B54-535F-A3010BDA64C3}"/>
          </ac:picMkLst>
        </pc:picChg>
        <pc:cxnChg chg="add mod">
          <ac:chgData name="Kristyll Avila" userId="a23cfcc0-ad3b-4495-b1de-4d212d9d9060" providerId="ADAL" clId="{1A232A0E-AC65-4F42-9998-1CD070494548}" dt="2023-07-10T06:24:45.150" v="1482" actId="1076"/>
          <ac:cxnSpMkLst>
            <pc:docMk/>
            <pc:sldMk cId="4239154786" sldId="281"/>
            <ac:cxnSpMk id="21" creationId="{C9478615-F0AD-AD27-87AA-96265A151C0C}"/>
          </ac:cxnSpMkLst>
        </pc:cxnChg>
        <pc:cxnChg chg="add mod">
          <ac:chgData name="Kristyll Avila" userId="a23cfcc0-ad3b-4495-b1de-4d212d9d9060" providerId="ADAL" clId="{1A232A0E-AC65-4F42-9998-1CD070494548}" dt="2023-07-10T06:25:11.282" v="1486" actId="14100"/>
          <ac:cxnSpMkLst>
            <pc:docMk/>
            <pc:sldMk cId="4239154786" sldId="281"/>
            <ac:cxnSpMk id="27" creationId="{62BEB4BE-58EB-15BA-A81A-F20B1A35AA0F}"/>
          </ac:cxnSpMkLst>
        </pc:cxnChg>
        <pc:cxnChg chg="add mod">
          <ac:chgData name="Kristyll Avila" userId="a23cfcc0-ad3b-4495-b1de-4d212d9d9060" providerId="ADAL" clId="{1A232A0E-AC65-4F42-9998-1CD070494548}" dt="2023-07-10T06:25:23.058" v="1489" actId="14100"/>
          <ac:cxnSpMkLst>
            <pc:docMk/>
            <pc:sldMk cId="4239154786" sldId="281"/>
            <ac:cxnSpMk id="34" creationId="{F48458DF-3AD6-DD8D-2564-BA68FF482528}"/>
          </ac:cxnSpMkLst>
        </pc:cxnChg>
        <pc:cxnChg chg="add mod">
          <ac:chgData name="Kristyll Avila" userId="a23cfcc0-ad3b-4495-b1de-4d212d9d9060" providerId="ADAL" clId="{1A232A0E-AC65-4F42-9998-1CD070494548}" dt="2023-07-10T06:25:48.579" v="1495" actId="14100"/>
          <ac:cxnSpMkLst>
            <pc:docMk/>
            <pc:sldMk cId="4239154786" sldId="281"/>
            <ac:cxnSpMk id="36" creationId="{553E9F98-2065-A983-5E9A-78FDCE7A62B5}"/>
          </ac:cxnSpMkLst>
        </pc:cxnChg>
      </pc:sldChg>
      <pc:sldChg chg="addSp delSp modSp add mod modNotesTx">
        <pc:chgData name="Kristyll Avila" userId="a23cfcc0-ad3b-4495-b1de-4d212d9d9060" providerId="ADAL" clId="{1A232A0E-AC65-4F42-9998-1CD070494548}" dt="2023-07-10T07:11:38.767" v="2207" actId="113"/>
        <pc:sldMkLst>
          <pc:docMk/>
          <pc:sldMk cId="2063349461" sldId="282"/>
        </pc:sldMkLst>
        <pc:spChg chg="add mod">
          <ac:chgData name="Kristyll Avila" userId="a23cfcc0-ad3b-4495-b1de-4d212d9d9060" providerId="ADAL" clId="{1A232A0E-AC65-4F42-9998-1CD070494548}" dt="2023-07-10T05:18:30.526" v="454"/>
          <ac:spMkLst>
            <pc:docMk/>
            <pc:sldMk cId="2063349461" sldId="282"/>
            <ac:spMk id="6" creationId="{163DAD0C-2D9F-233E-4282-0CAB5175FD94}"/>
          </ac:spMkLst>
        </pc:spChg>
        <pc:spChg chg="add mod">
          <ac:chgData name="Kristyll Avila" userId="a23cfcc0-ad3b-4495-b1de-4d212d9d9060" providerId="ADAL" clId="{1A232A0E-AC65-4F42-9998-1CD070494548}" dt="2023-07-10T05:43:20.624" v="737" actId="20577"/>
          <ac:spMkLst>
            <pc:docMk/>
            <pc:sldMk cId="2063349461" sldId="282"/>
            <ac:spMk id="7" creationId="{9430D123-D1F8-ACFF-3582-37F1414C91FD}"/>
          </ac:spMkLst>
        </pc:spChg>
        <pc:spChg chg="del">
          <ac:chgData name="Kristyll Avila" userId="a23cfcc0-ad3b-4495-b1de-4d212d9d9060" providerId="ADAL" clId="{1A232A0E-AC65-4F42-9998-1CD070494548}" dt="2023-07-10T05:18:30.127" v="453" actId="478"/>
          <ac:spMkLst>
            <pc:docMk/>
            <pc:sldMk cId="2063349461" sldId="282"/>
            <ac:spMk id="14" creationId="{3830CE1D-103F-51AB-5A7D-A8653561C021}"/>
          </ac:spMkLst>
        </pc:spChg>
        <pc:picChg chg="add del mod modCrop">
          <ac:chgData name="Kristyll Avila" userId="a23cfcc0-ad3b-4495-b1de-4d212d9d9060" providerId="ADAL" clId="{1A232A0E-AC65-4F42-9998-1CD070494548}" dt="2023-07-10T04:50:37.853" v="270" actId="478"/>
          <ac:picMkLst>
            <pc:docMk/>
            <pc:sldMk cId="2063349461" sldId="282"/>
            <ac:picMk id="3" creationId="{9CEA4256-6715-2B60-02E8-3355AD46EA00}"/>
          </ac:picMkLst>
        </pc:picChg>
        <pc:picChg chg="add mod">
          <ac:chgData name="Kristyll Avila" userId="a23cfcc0-ad3b-4495-b1de-4d212d9d9060" providerId="ADAL" clId="{1A232A0E-AC65-4F42-9998-1CD070494548}" dt="2023-07-10T05:44:52.902" v="770" actId="12788"/>
          <ac:picMkLst>
            <pc:docMk/>
            <pc:sldMk cId="2063349461" sldId="282"/>
            <ac:picMk id="5" creationId="{95D3DC46-74CB-AC7B-FCCE-63DE9674A4D0}"/>
          </ac:picMkLst>
        </pc:picChg>
      </pc:sldChg>
      <pc:sldChg chg="delSp add del mod ord">
        <pc:chgData name="Kristyll Avila" userId="a23cfcc0-ad3b-4495-b1de-4d212d9d9060" providerId="ADAL" clId="{1A232A0E-AC65-4F42-9998-1CD070494548}" dt="2023-07-10T05:07:28.915" v="355" actId="47"/>
        <pc:sldMkLst>
          <pc:docMk/>
          <pc:sldMk cId="135002062" sldId="283"/>
        </pc:sldMkLst>
        <pc:picChg chg="del">
          <ac:chgData name="Kristyll Avila" userId="a23cfcc0-ad3b-4495-b1de-4d212d9d9060" providerId="ADAL" clId="{1A232A0E-AC65-4F42-9998-1CD070494548}" dt="2023-07-10T04:32:42.413" v="222" actId="478"/>
          <ac:picMkLst>
            <pc:docMk/>
            <pc:sldMk cId="135002062" sldId="283"/>
            <ac:picMk id="2" creationId="{63D281DB-077F-B6DB-2B3A-21B2B0925096}"/>
          </ac:picMkLst>
        </pc:picChg>
      </pc:sldChg>
      <pc:sldChg chg="addSp delSp modSp add mod ord modNotesTx">
        <pc:chgData name="Kristyll Avila" userId="a23cfcc0-ad3b-4495-b1de-4d212d9d9060" providerId="ADAL" clId="{1A232A0E-AC65-4F42-9998-1CD070494548}" dt="2023-07-10T07:33:54.658" v="2821" actId="20577"/>
        <pc:sldMkLst>
          <pc:docMk/>
          <pc:sldMk cId="1179029359" sldId="284"/>
        </pc:sldMkLst>
        <pc:spChg chg="add mod">
          <ac:chgData name="Kristyll Avila" userId="a23cfcc0-ad3b-4495-b1de-4d212d9d9060" providerId="ADAL" clId="{1A232A0E-AC65-4F42-9998-1CD070494548}" dt="2023-07-10T05:51:00.106" v="886" actId="20577"/>
          <ac:spMkLst>
            <pc:docMk/>
            <pc:sldMk cId="1179029359" sldId="284"/>
            <ac:spMk id="4" creationId="{BAD7CF87-E0F6-B565-A179-519CDDBC31DB}"/>
          </ac:spMkLst>
        </pc:spChg>
        <pc:spChg chg="add mod">
          <ac:chgData name="Kristyll Avila" userId="a23cfcc0-ad3b-4495-b1de-4d212d9d9060" providerId="ADAL" clId="{1A232A0E-AC65-4F42-9998-1CD070494548}" dt="2023-07-10T07:28:36.070" v="2486" actId="12789"/>
          <ac:spMkLst>
            <pc:docMk/>
            <pc:sldMk cId="1179029359" sldId="284"/>
            <ac:spMk id="5" creationId="{BF3E4BE1-26AA-2C42-7B3D-A11E85FD3D93}"/>
          </ac:spMkLst>
        </pc:spChg>
        <pc:spChg chg="mod">
          <ac:chgData name="Kristyll Avila" userId="a23cfcc0-ad3b-4495-b1de-4d212d9d9060" providerId="ADAL" clId="{1A232A0E-AC65-4F42-9998-1CD070494548}" dt="2023-07-10T05:17:01.290" v="441" actId="20577"/>
          <ac:spMkLst>
            <pc:docMk/>
            <pc:sldMk cId="1179029359" sldId="284"/>
            <ac:spMk id="7" creationId="{08CA14EC-5953-A157-56C0-B9DB18D18AD5}"/>
          </ac:spMkLst>
        </pc:spChg>
        <pc:picChg chg="add del mod">
          <ac:chgData name="Kristyll Avila" userId="a23cfcc0-ad3b-4495-b1de-4d212d9d9060" providerId="ADAL" clId="{1A232A0E-AC65-4F42-9998-1CD070494548}" dt="2023-07-10T07:27:02.621" v="2470" actId="478"/>
          <ac:picMkLst>
            <pc:docMk/>
            <pc:sldMk cId="1179029359" sldId="284"/>
            <ac:picMk id="3" creationId="{4D42C4B9-FE9B-3333-97C7-FDCD0BDBC698}"/>
          </ac:picMkLst>
        </pc:picChg>
        <pc:picChg chg="add del mod">
          <ac:chgData name="Kristyll Avila" userId="a23cfcc0-ad3b-4495-b1de-4d212d9d9060" providerId="ADAL" clId="{1A232A0E-AC65-4F42-9998-1CD070494548}" dt="2023-07-10T07:30:29.818" v="2489" actId="478"/>
          <ac:picMkLst>
            <pc:docMk/>
            <pc:sldMk cId="1179029359" sldId="284"/>
            <ac:picMk id="8" creationId="{4D402219-9411-C7F2-BDE0-9AF9B13C4D6E}"/>
          </ac:picMkLst>
        </pc:picChg>
        <pc:picChg chg="add mod">
          <ac:chgData name="Kristyll Avila" userId="a23cfcc0-ad3b-4495-b1de-4d212d9d9060" providerId="ADAL" clId="{1A232A0E-AC65-4F42-9998-1CD070494548}" dt="2023-07-10T07:30:43.299" v="2493" actId="1582"/>
          <ac:picMkLst>
            <pc:docMk/>
            <pc:sldMk cId="1179029359" sldId="284"/>
            <ac:picMk id="10" creationId="{35FEC367-FAC4-1A6D-CCFA-D2E13E97A80A}"/>
          </ac:picMkLst>
        </pc:picChg>
      </pc:sldChg>
      <pc:sldChg chg="addSp delSp modSp add mod modNotesTx">
        <pc:chgData name="Kristyll Avila" userId="a23cfcc0-ad3b-4495-b1de-4d212d9d9060" providerId="ADAL" clId="{1A232A0E-AC65-4F42-9998-1CD070494548}" dt="2023-07-10T07:11:42.225" v="2208" actId="113"/>
        <pc:sldMkLst>
          <pc:docMk/>
          <pc:sldMk cId="990884148" sldId="285"/>
        </pc:sldMkLst>
        <pc:spChg chg="add mod">
          <ac:chgData name="Kristyll Avila" userId="a23cfcc0-ad3b-4495-b1de-4d212d9d9060" providerId="ADAL" clId="{1A232A0E-AC65-4F42-9998-1CD070494548}" dt="2023-07-10T05:18:34.631" v="456"/>
          <ac:spMkLst>
            <pc:docMk/>
            <pc:sldMk cId="990884148" sldId="285"/>
            <ac:spMk id="9" creationId="{CA8777E6-891A-90FD-BE24-6895882D6F82}"/>
          </ac:spMkLst>
        </pc:spChg>
        <pc:spChg chg="add mod">
          <ac:chgData name="Kristyll Avila" userId="a23cfcc0-ad3b-4495-b1de-4d212d9d9060" providerId="ADAL" clId="{1A232A0E-AC65-4F42-9998-1CD070494548}" dt="2023-07-10T05:44:23.248" v="760" actId="20577"/>
          <ac:spMkLst>
            <pc:docMk/>
            <pc:sldMk cId="990884148" sldId="285"/>
            <ac:spMk id="10" creationId="{28D06F21-F296-57A8-9442-CADC4CFB2F10}"/>
          </ac:spMkLst>
        </pc:spChg>
        <pc:spChg chg="del">
          <ac:chgData name="Kristyll Avila" userId="a23cfcc0-ad3b-4495-b1de-4d212d9d9060" providerId="ADAL" clId="{1A232A0E-AC65-4F42-9998-1CD070494548}" dt="2023-07-10T05:18:34.207" v="455" actId="478"/>
          <ac:spMkLst>
            <pc:docMk/>
            <pc:sldMk cId="990884148" sldId="285"/>
            <ac:spMk id="14" creationId="{3830CE1D-103F-51AB-5A7D-A8653561C021}"/>
          </ac:spMkLst>
        </pc:spChg>
        <pc:picChg chg="del">
          <ac:chgData name="Kristyll Avila" userId="a23cfcc0-ad3b-4495-b1de-4d212d9d9060" providerId="ADAL" clId="{1A232A0E-AC65-4F42-9998-1CD070494548}" dt="2023-07-10T04:47:10.684" v="252" actId="478"/>
          <ac:picMkLst>
            <pc:docMk/>
            <pc:sldMk cId="990884148" sldId="285"/>
            <ac:picMk id="3" creationId="{9CEA4256-6715-2B60-02E8-3355AD46EA00}"/>
          </ac:picMkLst>
        </pc:picChg>
        <pc:picChg chg="add del mod">
          <ac:chgData name="Kristyll Avila" userId="a23cfcc0-ad3b-4495-b1de-4d212d9d9060" providerId="ADAL" clId="{1A232A0E-AC65-4F42-9998-1CD070494548}" dt="2023-07-10T04:51:09.383" v="272" actId="478"/>
          <ac:picMkLst>
            <pc:docMk/>
            <pc:sldMk cId="990884148" sldId="285"/>
            <ac:picMk id="4" creationId="{93730406-D423-D6BA-7C95-86E4679588D7}"/>
          </ac:picMkLst>
        </pc:picChg>
        <pc:picChg chg="add mod">
          <ac:chgData name="Kristyll Avila" userId="a23cfcc0-ad3b-4495-b1de-4d212d9d9060" providerId="ADAL" clId="{1A232A0E-AC65-4F42-9998-1CD070494548}" dt="2023-07-10T05:45:04" v="771" actId="12789"/>
          <ac:picMkLst>
            <pc:docMk/>
            <pc:sldMk cId="990884148" sldId="285"/>
            <ac:picMk id="6" creationId="{78AA5617-662C-2F1B-EC25-5A5FDACF8AC3}"/>
          </ac:picMkLst>
        </pc:picChg>
        <pc:picChg chg="add mod">
          <ac:chgData name="Kristyll Avila" userId="a23cfcc0-ad3b-4495-b1de-4d212d9d9060" providerId="ADAL" clId="{1A232A0E-AC65-4F42-9998-1CD070494548}" dt="2023-07-10T05:45:06.316" v="772" actId="12789"/>
          <ac:picMkLst>
            <pc:docMk/>
            <pc:sldMk cId="990884148" sldId="285"/>
            <ac:picMk id="8" creationId="{681A1232-3000-E20D-5296-1256618D1469}"/>
          </ac:picMkLst>
        </pc:picChg>
      </pc:sldChg>
      <pc:sldChg chg="delSp add del mod">
        <pc:chgData name="Kristyll Avila" userId="a23cfcc0-ad3b-4495-b1de-4d212d9d9060" providerId="ADAL" clId="{1A232A0E-AC65-4F42-9998-1CD070494548}" dt="2023-07-10T05:01:48.105" v="342" actId="47"/>
        <pc:sldMkLst>
          <pc:docMk/>
          <pc:sldMk cId="2410772509" sldId="286"/>
        </pc:sldMkLst>
        <pc:picChg chg="del">
          <ac:chgData name="Kristyll Avila" userId="a23cfcc0-ad3b-4495-b1de-4d212d9d9060" providerId="ADAL" clId="{1A232A0E-AC65-4F42-9998-1CD070494548}" dt="2023-07-10T04:47:06.921" v="250" actId="478"/>
          <ac:picMkLst>
            <pc:docMk/>
            <pc:sldMk cId="2410772509" sldId="286"/>
            <ac:picMk id="3" creationId="{9CEA4256-6715-2B60-02E8-3355AD46EA00}"/>
          </ac:picMkLst>
        </pc:picChg>
      </pc:sldChg>
      <pc:sldChg chg="addSp delSp modSp add mod modNotesTx">
        <pc:chgData name="Kristyll Avila" userId="a23cfcc0-ad3b-4495-b1de-4d212d9d9060" providerId="ADAL" clId="{1A232A0E-AC65-4F42-9998-1CD070494548}" dt="2023-07-10T14:20:32.342" v="2954" actId="732"/>
        <pc:sldMkLst>
          <pc:docMk/>
          <pc:sldMk cId="3568727999" sldId="287"/>
        </pc:sldMkLst>
        <pc:spChg chg="add mod">
          <ac:chgData name="Kristyll Avila" userId="a23cfcc0-ad3b-4495-b1de-4d212d9d9060" providerId="ADAL" clId="{1A232A0E-AC65-4F42-9998-1CD070494548}" dt="2023-07-10T05:18:39.054" v="458"/>
          <ac:spMkLst>
            <pc:docMk/>
            <pc:sldMk cId="3568727999" sldId="287"/>
            <ac:spMk id="7" creationId="{4A2F41A0-555B-8898-DEDB-C3D014302CE6}"/>
          </ac:spMkLst>
        </pc:spChg>
        <pc:spChg chg="add mod">
          <ac:chgData name="Kristyll Avila" userId="a23cfcc0-ad3b-4495-b1de-4d212d9d9060" providerId="ADAL" clId="{1A232A0E-AC65-4F42-9998-1CD070494548}" dt="2023-07-10T05:45:37.174" v="791" actId="20577"/>
          <ac:spMkLst>
            <pc:docMk/>
            <pc:sldMk cId="3568727999" sldId="287"/>
            <ac:spMk id="8" creationId="{43B6AEB8-FF4B-587C-524A-EDA678ED57EC}"/>
          </ac:spMkLst>
        </pc:spChg>
        <pc:spChg chg="del">
          <ac:chgData name="Kristyll Avila" userId="a23cfcc0-ad3b-4495-b1de-4d212d9d9060" providerId="ADAL" clId="{1A232A0E-AC65-4F42-9998-1CD070494548}" dt="2023-07-10T05:18:38.190" v="457" actId="478"/>
          <ac:spMkLst>
            <pc:docMk/>
            <pc:sldMk cId="3568727999" sldId="287"/>
            <ac:spMk id="14" creationId="{3830CE1D-103F-51AB-5A7D-A8653561C021}"/>
          </ac:spMkLst>
        </pc:spChg>
        <pc:picChg chg="add mod ord">
          <ac:chgData name="Kristyll Avila" userId="a23cfcc0-ad3b-4495-b1de-4d212d9d9060" providerId="ADAL" clId="{1A232A0E-AC65-4F42-9998-1CD070494548}" dt="2023-07-10T14:20:15.246" v="2953" actId="1038"/>
          <ac:picMkLst>
            <pc:docMk/>
            <pc:sldMk cId="3568727999" sldId="287"/>
            <ac:picMk id="3" creationId="{6F34BE9B-0518-0E79-6D17-E712CFF55AD9}"/>
          </ac:picMkLst>
        </pc:picChg>
        <pc:picChg chg="del">
          <ac:chgData name="Kristyll Avila" userId="a23cfcc0-ad3b-4495-b1de-4d212d9d9060" providerId="ADAL" clId="{1A232A0E-AC65-4F42-9998-1CD070494548}" dt="2023-07-10T04:47:08.431" v="251" actId="478"/>
          <ac:picMkLst>
            <pc:docMk/>
            <pc:sldMk cId="3568727999" sldId="287"/>
            <ac:picMk id="3" creationId="{9CEA4256-6715-2B60-02E8-3355AD46EA00}"/>
          </ac:picMkLst>
        </pc:picChg>
        <pc:picChg chg="add mod modCrop">
          <ac:chgData name="Kristyll Avila" userId="a23cfcc0-ad3b-4495-b1de-4d212d9d9060" providerId="ADAL" clId="{1A232A0E-AC65-4F42-9998-1CD070494548}" dt="2023-07-10T14:20:15.246" v="2953" actId="1038"/>
          <ac:picMkLst>
            <pc:docMk/>
            <pc:sldMk cId="3568727999" sldId="287"/>
            <ac:picMk id="4" creationId="{BFFEC910-5659-A3A2-9EC5-83EFFF227EF0}"/>
          </ac:picMkLst>
        </pc:picChg>
        <pc:picChg chg="add mod">
          <ac:chgData name="Kristyll Avila" userId="a23cfcc0-ad3b-4495-b1de-4d212d9d9060" providerId="ADAL" clId="{1A232A0E-AC65-4F42-9998-1CD070494548}" dt="2023-07-10T14:20:15.246" v="2953" actId="1038"/>
          <ac:picMkLst>
            <pc:docMk/>
            <pc:sldMk cId="3568727999" sldId="287"/>
            <ac:picMk id="6" creationId="{7D003E3F-B1C3-20D7-58BC-FACAC16971A6}"/>
          </ac:picMkLst>
        </pc:picChg>
        <pc:picChg chg="add mod modCrop">
          <ac:chgData name="Kristyll Avila" userId="a23cfcc0-ad3b-4495-b1de-4d212d9d9060" providerId="ADAL" clId="{1A232A0E-AC65-4F42-9998-1CD070494548}" dt="2023-07-10T14:20:32.342" v="2954" actId="732"/>
          <ac:picMkLst>
            <pc:docMk/>
            <pc:sldMk cId="3568727999" sldId="287"/>
            <ac:picMk id="9" creationId="{656D6F1E-8015-8BAB-8E64-41F16700A13B}"/>
          </ac:picMkLst>
        </pc:picChg>
      </pc:sldChg>
      <pc:sldChg chg="delSp add del mod">
        <pc:chgData name="Kristyll Avila" userId="a23cfcc0-ad3b-4495-b1de-4d212d9d9060" providerId="ADAL" clId="{1A232A0E-AC65-4F42-9998-1CD070494548}" dt="2023-07-10T05:01:49.068" v="343" actId="47"/>
        <pc:sldMkLst>
          <pc:docMk/>
          <pc:sldMk cId="415414738" sldId="288"/>
        </pc:sldMkLst>
        <pc:picChg chg="del">
          <ac:chgData name="Kristyll Avila" userId="a23cfcc0-ad3b-4495-b1de-4d212d9d9060" providerId="ADAL" clId="{1A232A0E-AC65-4F42-9998-1CD070494548}" dt="2023-07-10T04:47:04.951" v="249" actId="478"/>
          <ac:picMkLst>
            <pc:docMk/>
            <pc:sldMk cId="415414738" sldId="288"/>
            <ac:picMk id="3" creationId="{9CEA4256-6715-2B60-02E8-3355AD46EA00}"/>
          </ac:picMkLst>
        </pc:picChg>
      </pc:sldChg>
      <pc:sldChg chg="addSp delSp modSp add mod ord modNotesTx">
        <pc:chgData name="Kristyll Avila" userId="a23cfcc0-ad3b-4495-b1de-4d212d9d9060" providerId="ADAL" clId="{1A232A0E-AC65-4F42-9998-1CD070494548}" dt="2023-07-10T14:20:59.383" v="2956"/>
        <pc:sldMkLst>
          <pc:docMk/>
          <pc:sldMk cId="3668717848" sldId="288"/>
        </pc:sldMkLst>
        <pc:spChg chg="del">
          <ac:chgData name="Kristyll Avila" userId="a23cfcc0-ad3b-4495-b1de-4d212d9d9060" providerId="ADAL" clId="{1A232A0E-AC65-4F42-9998-1CD070494548}" dt="2023-07-10T05:17:08.287" v="442" actId="478"/>
          <ac:spMkLst>
            <pc:docMk/>
            <pc:sldMk cId="3668717848" sldId="288"/>
            <ac:spMk id="7" creationId="{08CA14EC-5953-A157-56C0-B9DB18D18AD5}"/>
          </ac:spMkLst>
        </pc:spChg>
        <pc:spChg chg="add mod">
          <ac:chgData name="Kristyll Avila" userId="a23cfcc0-ad3b-4495-b1de-4d212d9d9060" providerId="ADAL" clId="{1A232A0E-AC65-4F42-9998-1CD070494548}" dt="2023-07-10T05:17:08.737" v="443"/>
          <ac:spMkLst>
            <pc:docMk/>
            <pc:sldMk cId="3668717848" sldId="288"/>
            <ac:spMk id="8" creationId="{CDCA53D8-8812-6C30-4421-DB312068D8EC}"/>
          </ac:spMkLst>
        </pc:spChg>
        <pc:spChg chg="add mod">
          <ac:chgData name="Kristyll Avila" userId="a23cfcc0-ad3b-4495-b1de-4d212d9d9060" providerId="ADAL" clId="{1A232A0E-AC65-4F42-9998-1CD070494548}" dt="2023-07-10T05:51:41.605" v="950" actId="20577"/>
          <ac:spMkLst>
            <pc:docMk/>
            <pc:sldMk cId="3668717848" sldId="288"/>
            <ac:spMk id="9" creationId="{AE057D96-6340-C6AA-AEA5-5594F74325FD}"/>
          </ac:spMkLst>
        </pc:spChg>
        <pc:picChg chg="del">
          <ac:chgData name="Kristyll Avila" userId="a23cfcc0-ad3b-4495-b1de-4d212d9d9060" providerId="ADAL" clId="{1A232A0E-AC65-4F42-9998-1CD070494548}" dt="2023-07-10T05:07:39.814" v="356" actId="478"/>
          <ac:picMkLst>
            <pc:docMk/>
            <pc:sldMk cId="3668717848" sldId="288"/>
            <ac:picMk id="3" creationId="{4D42C4B9-FE9B-3333-97C7-FDCD0BDBC698}"/>
          </ac:picMkLst>
        </pc:picChg>
        <pc:picChg chg="add mod">
          <ac:chgData name="Kristyll Avila" userId="a23cfcc0-ad3b-4495-b1de-4d212d9d9060" providerId="ADAL" clId="{1A232A0E-AC65-4F42-9998-1CD070494548}" dt="2023-07-10T05:51:11.109" v="888" actId="1076"/>
          <ac:picMkLst>
            <pc:docMk/>
            <pc:sldMk cId="3668717848" sldId="288"/>
            <ac:picMk id="4" creationId="{C9DA5151-4922-5A4B-252F-CD7A7EC0B2DE}"/>
          </ac:picMkLst>
        </pc:picChg>
        <pc:picChg chg="add del mod">
          <ac:chgData name="Kristyll Avila" userId="a23cfcc0-ad3b-4495-b1de-4d212d9d9060" providerId="ADAL" clId="{1A232A0E-AC65-4F42-9998-1CD070494548}" dt="2023-07-10T07:38:06.941" v="2843" actId="478"/>
          <ac:picMkLst>
            <pc:docMk/>
            <pc:sldMk cId="3668717848" sldId="288"/>
            <ac:picMk id="6" creationId="{ACA3178B-070B-9FA8-FE43-D59839096278}"/>
          </ac:picMkLst>
        </pc:picChg>
        <pc:picChg chg="add mod">
          <ac:chgData name="Kristyll Avila" userId="a23cfcc0-ad3b-4495-b1de-4d212d9d9060" providerId="ADAL" clId="{1A232A0E-AC65-4F42-9998-1CD070494548}" dt="2023-07-10T07:38:24.699" v="2847" actId="1076"/>
          <ac:picMkLst>
            <pc:docMk/>
            <pc:sldMk cId="3668717848" sldId="288"/>
            <ac:picMk id="11" creationId="{A960BF73-1595-1EC3-5AC8-DA44A02B895E}"/>
          </ac:picMkLst>
        </pc:picChg>
      </pc:sldChg>
      <pc:sldChg chg="modSp add mod ord modNotesTx">
        <pc:chgData name="Kristyll Avila" userId="a23cfcc0-ad3b-4495-b1de-4d212d9d9060" providerId="ADAL" clId="{1A232A0E-AC65-4F42-9998-1CD070494548}" dt="2023-07-10T07:11:57.660" v="2210" actId="113"/>
        <pc:sldMkLst>
          <pc:docMk/>
          <pc:sldMk cId="3938239856" sldId="289"/>
        </pc:sldMkLst>
        <pc:spChg chg="mod">
          <ac:chgData name="Kristyll Avila" userId="a23cfcc0-ad3b-4495-b1de-4d212d9d9060" providerId="ADAL" clId="{1A232A0E-AC65-4F42-9998-1CD070494548}" dt="2023-07-10T05:14:54.461" v="390" actId="208"/>
          <ac:spMkLst>
            <pc:docMk/>
            <pc:sldMk cId="3938239856" sldId="289"/>
            <ac:spMk id="2" creationId="{2548006F-70D1-AE38-2885-83D4A537B8AF}"/>
          </ac:spMkLst>
        </pc:spChg>
        <pc:spChg chg="mod">
          <ac:chgData name="Kristyll Avila" userId="a23cfcc0-ad3b-4495-b1de-4d212d9d9060" providerId="ADAL" clId="{1A232A0E-AC65-4F42-9998-1CD070494548}" dt="2023-07-10T05:15:11.804" v="412" actId="122"/>
          <ac:spMkLst>
            <pc:docMk/>
            <pc:sldMk cId="3938239856" sldId="289"/>
            <ac:spMk id="14" creationId="{3830CE1D-103F-51AB-5A7D-A8653561C021}"/>
          </ac:spMkLst>
        </pc:spChg>
      </pc:sldChg>
      <pc:sldChg chg="addSp modSp new mod ord setBg">
        <pc:chgData name="Kristyll Avila" userId="a23cfcc0-ad3b-4495-b1de-4d212d9d9060" providerId="ADAL" clId="{1A232A0E-AC65-4F42-9998-1CD070494548}" dt="2023-07-10T07:42:07.737" v="2866" actId="1582"/>
        <pc:sldMkLst>
          <pc:docMk/>
          <pc:sldMk cId="203010561" sldId="290"/>
        </pc:sldMkLst>
        <pc:spChg chg="add mod">
          <ac:chgData name="Kristyll Avila" userId="a23cfcc0-ad3b-4495-b1de-4d212d9d9060" providerId="ADAL" clId="{1A232A0E-AC65-4F42-9998-1CD070494548}" dt="2023-07-10T07:40:33.596" v="2859" actId="20577"/>
          <ac:spMkLst>
            <pc:docMk/>
            <pc:sldMk cId="203010561" sldId="290"/>
            <ac:spMk id="2" creationId="{FC611BD6-F835-02DE-1F3A-6D68FCF91C81}"/>
          </ac:spMkLst>
        </pc:spChg>
        <pc:picChg chg="add mod">
          <ac:chgData name="Kristyll Avila" userId="a23cfcc0-ad3b-4495-b1de-4d212d9d9060" providerId="ADAL" clId="{1A232A0E-AC65-4F42-9998-1CD070494548}" dt="2023-07-10T07:42:07.737" v="2866" actId="1582"/>
          <ac:picMkLst>
            <pc:docMk/>
            <pc:sldMk cId="203010561" sldId="290"/>
            <ac:picMk id="4" creationId="{16D6BA5C-A413-65E8-5D41-E15876BCB04F}"/>
          </ac:picMkLst>
        </pc:picChg>
      </pc:sldChg>
      <pc:sldChg chg="modSp mod">
        <pc:chgData name="Kristyll Avila" userId="a23cfcc0-ad3b-4495-b1de-4d212d9d9060" providerId="ADAL" clId="{1A232A0E-AC65-4F42-9998-1CD070494548}" dt="2023-07-10T14:24:24.888" v="2978" actId="1076"/>
        <pc:sldMkLst>
          <pc:docMk/>
          <pc:sldMk cId="1153433461" sldId="291"/>
        </pc:sldMkLst>
        <pc:spChg chg="mod">
          <ac:chgData name="Kristyll Avila" userId="a23cfcc0-ad3b-4495-b1de-4d212d9d9060" providerId="ADAL" clId="{1A232A0E-AC65-4F42-9998-1CD070494548}" dt="2023-07-10T14:24:24.888" v="2978" actId="1076"/>
          <ac:spMkLst>
            <pc:docMk/>
            <pc:sldMk cId="1153433461" sldId="291"/>
            <ac:spMk id="9" creationId="{93BEB45E-BAC2-698C-244F-AA2C9362DB36}"/>
          </ac:spMkLst>
        </pc:spChg>
        <pc:graphicFrameChg chg="mod modGraphic">
          <ac:chgData name="Kristyll Avila" userId="a23cfcc0-ad3b-4495-b1de-4d212d9d9060" providerId="ADAL" clId="{1A232A0E-AC65-4F42-9998-1CD070494548}" dt="2023-07-10T14:24:21.268" v="2977" actId="1076"/>
          <ac:graphicFrameMkLst>
            <pc:docMk/>
            <pc:sldMk cId="1153433461" sldId="291"/>
            <ac:graphicFrameMk id="6" creationId="{96EB0049-533D-7A54-1C3B-32D3D58DBCEC}"/>
          </ac:graphicFrameMkLst>
        </pc:graphicFrameChg>
      </pc:sldChg>
      <pc:sldChg chg="modSp mod">
        <pc:chgData name="Kristyll Avila" userId="a23cfcc0-ad3b-4495-b1de-4d212d9d9060" providerId="ADAL" clId="{1A232A0E-AC65-4F42-9998-1CD070494548}" dt="2023-07-10T14:21:20.687" v="2961" actId="12788"/>
        <pc:sldMkLst>
          <pc:docMk/>
          <pc:sldMk cId="2223760430" sldId="292"/>
        </pc:sldMkLst>
        <pc:picChg chg="mod">
          <ac:chgData name="Kristyll Avila" userId="a23cfcc0-ad3b-4495-b1de-4d212d9d9060" providerId="ADAL" clId="{1A232A0E-AC65-4F42-9998-1CD070494548}" dt="2023-07-10T14:21:20.687" v="2961" actId="12788"/>
          <ac:picMkLst>
            <pc:docMk/>
            <pc:sldMk cId="2223760430" sldId="292"/>
            <ac:picMk id="2" creationId="{C8B0908F-1804-C28B-C446-F4510ABF5CF5}"/>
          </ac:picMkLst>
        </pc:picChg>
      </pc:sldChg>
    </pc:docChg>
  </pc:docChgLst>
  <pc:docChgLst>
    <pc:chgData name="Andrew Da Costa" userId="S::andrew.dacosta@edu.sait.ca::21ab452c-d299-404b-8469-fb095e043467" providerId="AD" clId="Web-{1B8F41D1-3213-4E46-9601-20490C4C5F47}"/>
    <pc:docChg chg="modSld">
      <pc:chgData name="Andrew Da Costa" userId="S::andrew.dacosta@edu.sait.ca::21ab452c-d299-404b-8469-fb095e043467" providerId="AD" clId="Web-{1B8F41D1-3213-4E46-9601-20490C4C5F47}" dt="2023-07-06T03:30:27.642" v="5" actId="20577"/>
      <pc:docMkLst>
        <pc:docMk/>
      </pc:docMkLst>
      <pc:sldChg chg="modSp">
        <pc:chgData name="Andrew Da Costa" userId="S::andrew.dacosta@edu.sait.ca::21ab452c-d299-404b-8469-fb095e043467" providerId="AD" clId="Web-{1B8F41D1-3213-4E46-9601-20490C4C5F47}" dt="2023-07-06T03:30:27.642" v="5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1B8F41D1-3213-4E46-9601-20490C4C5F47}" dt="2023-07-06T03:30:27.642" v="5" actId="20577"/>
          <ac:spMkLst>
            <pc:docMk/>
            <pc:sldMk cId="381343764" sldId="267"/>
            <ac:spMk id="3" creationId="{7C5437B5-1ABA-CDF9-804B-250957564881}"/>
          </ac:spMkLst>
        </pc:spChg>
      </pc:sldChg>
    </pc:docChg>
  </pc:docChgLst>
  <pc:docChgLst>
    <pc:chgData name="Andrew Da Costa" userId="S::andrew.dacosta@edu.sait.ca::21ab452c-d299-404b-8469-fb095e043467" providerId="AD" clId="Web-{060C7DDD-1846-4D58-A63E-4C884ABE2964}"/>
    <pc:docChg chg="modSld">
      <pc:chgData name="Andrew Da Costa" userId="S::andrew.dacosta@edu.sait.ca::21ab452c-d299-404b-8469-fb095e043467" providerId="AD" clId="Web-{060C7DDD-1846-4D58-A63E-4C884ABE2964}" dt="2023-07-06T03:36:43.722" v="121" actId="20577"/>
      <pc:docMkLst>
        <pc:docMk/>
      </pc:docMkLst>
      <pc:sldChg chg="modSp">
        <pc:chgData name="Andrew Da Costa" userId="S::andrew.dacosta@edu.sait.ca::21ab452c-d299-404b-8469-fb095e043467" providerId="AD" clId="Web-{060C7DDD-1846-4D58-A63E-4C884ABE2964}" dt="2023-07-06T03:36:43.722" v="121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060C7DDD-1846-4D58-A63E-4C884ABE2964}" dt="2023-07-06T03:36:43.722" v="121" actId="20577"/>
          <ac:spMkLst>
            <pc:docMk/>
            <pc:sldMk cId="381343764" sldId="267"/>
            <ac:spMk id="3" creationId="{7C5437B5-1ABA-CDF9-804B-250957564881}"/>
          </ac:spMkLst>
        </pc:spChg>
      </pc:sldChg>
    </pc:docChg>
  </pc:docChgLst>
  <pc:docChgLst>
    <pc:chgData name="Andrew Da Costa" userId="S::andrew.dacosta@edu.sait.ca::21ab452c-d299-404b-8469-fb095e043467" providerId="AD" clId="Web-{F13FA400-2C19-4B08-B54A-3BF3F959AA03}"/>
    <pc:docChg chg="addSld delSld modSld">
      <pc:chgData name="Andrew Da Costa" userId="S::andrew.dacosta@edu.sait.ca::21ab452c-d299-404b-8469-fb095e043467" providerId="AD" clId="Web-{F13FA400-2C19-4B08-B54A-3BF3F959AA03}" dt="2023-07-06T00:27:31.163" v="15" actId="1076"/>
      <pc:docMkLst>
        <pc:docMk/>
      </pc:docMkLst>
      <pc:sldChg chg="modSp">
        <pc:chgData name="Andrew Da Costa" userId="S::andrew.dacosta@edu.sait.ca::21ab452c-d299-404b-8469-fb095e043467" providerId="AD" clId="Web-{F13FA400-2C19-4B08-B54A-3BF3F959AA03}" dt="2023-07-06T00:27:31.163" v="15" actId="1076"/>
        <pc:sldMkLst>
          <pc:docMk/>
          <pc:sldMk cId="2321942786" sldId="259"/>
        </pc:sldMkLst>
        <pc:spChg chg="mod">
          <ac:chgData name="Andrew Da Costa" userId="S::andrew.dacosta@edu.sait.ca::21ab452c-d299-404b-8469-fb095e043467" providerId="AD" clId="Web-{F13FA400-2C19-4B08-B54A-3BF3F959AA03}" dt="2023-07-06T00:27:31.163" v="15" actId="1076"/>
          <ac:spMkLst>
            <pc:docMk/>
            <pc:sldMk cId="2321942786" sldId="259"/>
            <ac:spMk id="2" creationId="{D659BEFD-754A-4919-43BF-A63FBBC852D5}"/>
          </ac:spMkLst>
        </pc:spChg>
      </pc:sldChg>
      <pc:sldChg chg="addSp delSp modSp new del">
        <pc:chgData name="Andrew Da Costa" userId="S::andrew.dacosta@edu.sait.ca::21ab452c-d299-404b-8469-fb095e043467" providerId="AD" clId="Web-{F13FA400-2C19-4B08-B54A-3BF3F959AA03}" dt="2023-07-06T00:23:01.967" v="13"/>
        <pc:sldMkLst>
          <pc:docMk/>
          <pc:sldMk cId="769989806" sldId="267"/>
        </pc:sldMkLst>
        <pc:spChg chg="del">
          <ac:chgData name="Andrew Da Costa" userId="S::andrew.dacosta@edu.sait.ca::21ab452c-d299-404b-8469-fb095e043467" providerId="AD" clId="Web-{F13FA400-2C19-4B08-B54A-3BF3F959AA03}" dt="2023-07-06T00:11:09.539" v="2"/>
          <ac:spMkLst>
            <pc:docMk/>
            <pc:sldMk cId="769989806" sldId="267"/>
            <ac:spMk id="2" creationId="{4BCA2FBC-EC13-5451-1647-137784E260F7}"/>
          </ac:spMkLst>
        </pc:spChg>
        <pc:spChg chg="del">
          <ac:chgData name="Andrew Da Costa" userId="S::andrew.dacosta@edu.sait.ca::21ab452c-d299-404b-8469-fb095e043467" providerId="AD" clId="Web-{F13FA400-2C19-4B08-B54A-3BF3F959AA03}" dt="2023-07-06T00:11:06.711" v="1"/>
          <ac:spMkLst>
            <pc:docMk/>
            <pc:sldMk cId="769989806" sldId="267"/>
            <ac:spMk id="3" creationId="{B621D9E2-3336-3B95-2004-FB735CDC7CBE}"/>
          </ac:spMkLst>
        </pc:spChg>
        <pc:spChg chg="add del mod">
          <ac:chgData name="Andrew Da Costa" userId="S::andrew.dacosta@edu.sait.ca::21ab452c-d299-404b-8469-fb095e043467" providerId="AD" clId="Web-{F13FA400-2C19-4B08-B54A-3BF3F959AA03}" dt="2023-07-06T00:11:12.851" v="4"/>
          <ac:spMkLst>
            <pc:docMk/>
            <pc:sldMk cId="769989806" sldId="267"/>
            <ac:spMk id="12" creationId="{ACF6FFE5-E4A4-3AC0-731C-EA1127BE6465}"/>
          </ac:spMkLst>
        </pc:spChg>
        <pc:graphicFrameChg chg="add del mod ord modGraphic">
          <ac:chgData name="Andrew Da Costa" userId="S::andrew.dacosta@edu.sait.ca::21ab452c-d299-404b-8469-fb095e043467" providerId="AD" clId="Web-{F13FA400-2C19-4B08-B54A-3BF3F959AA03}" dt="2023-07-06T00:11:10.226" v="3"/>
          <ac:graphicFrameMkLst>
            <pc:docMk/>
            <pc:sldMk cId="769989806" sldId="267"/>
            <ac:graphicFrameMk id="4" creationId="{5931DD54-2F61-DBAB-4772-B502C54EF631}"/>
          </ac:graphicFrameMkLst>
        </pc:graphicFrameChg>
        <pc:picChg chg="add mod">
          <ac:chgData name="Andrew Da Costa" userId="S::andrew.dacosta@edu.sait.ca::21ab452c-d299-404b-8469-fb095e043467" providerId="AD" clId="Web-{F13FA400-2C19-4B08-B54A-3BF3F959AA03}" dt="2023-07-06T00:22:42.498" v="12" actId="1076"/>
          <ac:picMkLst>
            <pc:docMk/>
            <pc:sldMk cId="769989806" sldId="267"/>
            <ac:picMk id="13" creationId="{4B3CC5A0-C0D0-8B6F-545D-8DFB34B70210}"/>
          </ac:picMkLst>
        </pc:picChg>
      </pc:sldChg>
    </pc:docChg>
  </pc:docChgLst>
  <pc:docChgLst>
    <pc:chgData name="Andrew Da Costa" userId="S::andrew.dacosta@edu.sait.ca::21ab452c-d299-404b-8469-fb095e043467" providerId="AD" clId="Web-{50D56DA6-BC58-4A1F-A460-49BE7BBBC75C}"/>
    <pc:docChg chg="modSld">
      <pc:chgData name="Andrew Da Costa" userId="S::andrew.dacosta@edu.sait.ca::21ab452c-d299-404b-8469-fb095e043467" providerId="AD" clId="Web-{50D56DA6-BC58-4A1F-A460-49BE7BBBC75C}" dt="2023-07-06T03:40:45.993" v="95" actId="20577"/>
      <pc:docMkLst>
        <pc:docMk/>
      </pc:docMkLst>
      <pc:sldChg chg="modSp">
        <pc:chgData name="Andrew Da Costa" userId="S::andrew.dacosta@edu.sait.ca::21ab452c-d299-404b-8469-fb095e043467" providerId="AD" clId="Web-{50D56DA6-BC58-4A1F-A460-49BE7BBBC75C}" dt="2023-07-06T03:40:45.993" v="95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50D56DA6-BC58-4A1F-A460-49BE7BBBC75C}" dt="2023-07-06T03:40:45.993" v="95" actId="20577"/>
          <ac:spMkLst>
            <pc:docMk/>
            <pc:sldMk cId="381343764" sldId="267"/>
            <ac:spMk id="3" creationId="{7C5437B5-1ABA-CDF9-804B-250957564881}"/>
          </ac:spMkLst>
        </pc:spChg>
      </pc:sldChg>
    </pc:docChg>
  </pc:docChgLst>
  <pc:docChgLst>
    <pc:chgData name="Andrew Da Costa" userId="S::andrew.dacosta@edu.sait.ca::21ab452c-d299-404b-8469-fb095e043467" providerId="AD" clId="Web-{76C8CE85-8C52-4639-A4DE-559E24875AF5}"/>
    <pc:docChg chg="addSld delSld modSld">
      <pc:chgData name="Andrew Da Costa" userId="S::andrew.dacosta@edu.sait.ca::21ab452c-d299-404b-8469-fb095e043467" providerId="AD" clId="Web-{76C8CE85-8C52-4639-A4DE-559E24875AF5}" dt="2023-07-06T02:40:42.643" v="871" actId="20577"/>
      <pc:docMkLst>
        <pc:docMk/>
      </pc:docMkLst>
      <pc:sldChg chg="addSp delSp modSp">
        <pc:chgData name="Andrew Da Costa" userId="S::andrew.dacosta@edu.sait.ca::21ab452c-d299-404b-8469-fb095e043467" providerId="AD" clId="Web-{76C8CE85-8C52-4639-A4DE-559E24875AF5}" dt="2023-07-06T02:02:53.294" v="120" actId="1076"/>
        <pc:sldMkLst>
          <pc:docMk/>
          <pc:sldMk cId="3381741484" sldId="258"/>
        </pc:sldMkLst>
        <pc:picChg chg="del">
          <ac:chgData name="Andrew Da Costa" userId="S::andrew.dacosta@edu.sait.ca::21ab452c-d299-404b-8469-fb095e043467" providerId="AD" clId="Web-{76C8CE85-8C52-4639-A4DE-559E24875AF5}" dt="2023-07-06T01:49:58.994" v="0"/>
          <ac:picMkLst>
            <pc:docMk/>
            <pc:sldMk cId="3381741484" sldId="258"/>
            <ac:picMk id="4" creationId="{E9A28244-1A22-85E1-F6D7-900837013FDC}"/>
          </ac:picMkLst>
        </pc:picChg>
        <pc:picChg chg="add mod">
          <ac:chgData name="Andrew Da Costa" userId="S::andrew.dacosta@edu.sait.ca::21ab452c-d299-404b-8469-fb095e043467" providerId="AD" clId="Web-{76C8CE85-8C52-4639-A4DE-559E24875AF5}" dt="2023-07-06T02:02:53.294" v="120" actId="1076"/>
          <ac:picMkLst>
            <pc:docMk/>
            <pc:sldMk cId="3381741484" sldId="258"/>
            <ac:picMk id="5" creationId="{4791808B-D5AE-0D80-FD1A-51BED2630B37}"/>
          </ac:picMkLst>
        </pc:picChg>
      </pc:sldChg>
      <pc:sldChg chg="modSp">
        <pc:chgData name="Andrew Da Costa" userId="S::andrew.dacosta@edu.sait.ca::21ab452c-d299-404b-8469-fb095e043467" providerId="AD" clId="Web-{76C8CE85-8C52-4639-A4DE-559E24875AF5}" dt="2023-07-06T02:40:42.643" v="871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76C8CE85-8C52-4639-A4DE-559E24875AF5}" dt="2023-07-06T02:40:42.643" v="871" actId="20577"/>
          <ac:spMkLst>
            <pc:docMk/>
            <pc:sldMk cId="381343764" sldId="267"/>
            <ac:spMk id="3" creationId="{7C5437B5-1ABA-CDF9-804B-250957564881}"/>
          </ac:spMkLst>
        </pc:spChg>
      </pc:sldChg>
      <pc:sldChg chg="add del replId">
        <pc:chgData name="Andrew Da Costa" userId="S::andrew.dacosta@edu.sait.ca::21ab452c-d299-404b-8469-fb095e043467" providerId="AD" clId="Web-{76C8CE85-8C52-4639-A4DE-559E24875AF5}" dt="2023-07-06T01:50:20.962" v="4"/>
        <pc:sldMkLst>
          <pc:docMk/>
          <pc:sldMk cId="1113250078" sldId="268"/>
        </pc:sldMkLst>
      </pc:sldChg>
      <pc:sldChg chg="add del replId">
        <pc:chgData name="Andrew Da Costa" userId="S::andrew.dacosta@edu.sait.ca::21ab452c-d299-404b-8469-fb095e043467" providerId="AD" clId="Web-{76C8CE85-8C52-4639-A4DE-559E24875AF5}" dt="2023-07-06T01:50:18.728" v="3"/>
        <pc:sldMkLst>
          <pc:docMk/>
          <pc:sldMk cId="1874838014" sldId="269"/>
        </pc:sldMkLst>
      </pc:sldChg>
    </pc:docChg>
  </pc:docChgLst>
  <pc:docChgLst>
    <pc:chgData name="Binal Patel" userId="S::binal.patel@edu.sait.ca::6f5aea6b-c6cb-44b0-93f3-80d855352df8" providerId="AD" clId="Web-{650C2B49-C8C3-427D-9ABE-209760549B68}"/>
    <pc:docChg chg="modSld">
      <pc:chgData name="Binal Patel" userId="S::binal.patel@edu.sait.ca::6f5aea6b-c6cb-44b0-93f3-80d855352df8" providerId="AD" clId="Web-{650C2B49-C8C3-427D-9ABE-209760549B68}" dt="2023-07-09T18:11:51.390" v="144" actId="14100"/>
      <pc:docMkLst>
        <pc:docMk/>
      </pc:docMkLst>
      <pc:sldChg chg="addSp modSp">
        <pc:chgData name="Binal Patel" userId="S::binal.patel@edu.sait.ca::6f5aea6b-c6cb-44b0-93f3-80d855352df8" providerId="AD" clId="Web-{650C2B49-C8C3-427D-9ABE-209760549B68}" dt="2023-07-09T18:06:49.262" v="72" actId="20577"/>
        <pc:sldMkLst>
          <pc:docMk/>
          <pc:sldMk cId="2321942786" sldId="259"/>
        </pc:sldMkLst>
        <pc:spChg chg="mod">
          <ac:chgData name="Binal Patel" userId="S::binal.patel@edu.sait.ca::6f5aea6b-c6cb-44b0-93f3-80d855352df8" providerId="AD" clId="Web-{650C2B49-C8C3-427D-9ABE-209760549B68}" dt="2023-07-09T18:06:49.262" v="72" actId="20577"/>
          <ac:spMkLst>
            <pc:docMk/>
            <pc:sldMk cId="2321942786" sldId="259"/>
            <ac:spMk id="7" creationId="{8147C7BB-5633-DFA8-BD34-39FA9E003D01}"/>
          </ac:spMkLst>
        </pc:spChg>
        <pc:picChg chg="add mod">
          <ac:chgData name="Binal Patel" userId="S::binal.patel@edu.sait.ca::6f5aea6b-c6cb-44b0-93f3-80d855352df8" providerId="AD" clId="Web-{650C2B49-C8C3-427D-9ABE-209760549B68}" dt="2023-07-09T18:06:12.590" v="55" actId="14100"/>
          <ac:picMkLst>
            <pc:docMk/>
            <pc:sldMk cId="2321942786" sldId="259"/>
            <ac:picMk id="2" creationId="{10718C98-965C-C6B4-A9BF-4DAEA0089DE9}"/>
          </ac:picMkLst>
        </pc:picChg>
        <pc:picChg chg="add mod">
          <ac:chgData name="Binal Patel" userId="S::binal.patel@edu.sait.ca::6f5aea6b-c6cb-44b0-93f3-80d855352df8" providerId="AD" clId="Web-{650C2B49-C8C3-427D-9ABE-209760549B68}" dt="2023-07-09T18:06:07.418" v="54" actId="14100"/>
          <ac:picMkLst>
            <pc:docMk/>
            <pc:sldMk cId="2321942786" sldId="259"/>
            <ac:picMk id="3" creationId="{C6C4B526-4CBB-933B-EEF5-3283CBC206C3}"/>
          </ac:picMkLst>
        </pc:picChg>
      </pc:sldChg>
      <pc:sldChg chg="addSp modSp">
        <pc:chgData name="Binal Patel" userId="S::binal.patel@edu.sait.ca::6f5aea6b-c6cb-44b0-93f3-80d855352df8" providerId="AD" clId="Web-{650C2B49-C8C3-427D-9ABE-209760549B68}" dt="2023-07-09T18:11:28.855" v="139" actId="14100"/>
        <pc:sldMkLst>
          <pc:docMk/>
          <pc:sldMk cId="1655295531" sldId="262"/>
        </pc:sldMkLst>
        <pc:spChg chg="mod">
          <ac:chgData name="Binal Patel" userId="S::binal.patel@edu.sait.ca::6f5aea6b-c6cb-44b0-93f3-80d855352df8" providerId="AD" clId="Web-{650C2B49-C8C3-427D-9ABE-209760549B68}" dt="2023-07-09T18:09:47.715" v="134" actId="20577"/>
          <ac:spMkLst>
            <pc:docMk/>
            <pc:sldMk cId="1655295531" sldId="262"/>
            <ac:spMk id="3" creationId="{CEFA3713-59B8-5161-7C1F-776814722945}"/>
          </ac:spMkLst>
        </pc:spChg>
        <pc:picChg chg="add mod">
          <ac:chgData name="Binal Patel" userId="S::binal.patel@edu.sait.ca::6f5aea6b-c6cb-44b0-93f3-80d855352df8" providerId="AD" clId="Web-{650C2B49-C8C3-427D-9ABE-209760549B68}" dt="2023-07-09T18:11:28.855" v="139" actId="14100"/>
          <ac:picMkLst>
            <pc:docMk/>
            <pc:sldMk cId="1655295531" sldId="262"/>
            <ac:picMk id="2" creationId="{5350356A-299E-573D-67FB-019800579A05}"/>
          </ac:picMkLst>
        </pc:picChg>
      </pc:sldChg>
      <pc:sldChg chg="addSp delSp modSp">
        <pc:chgData name="Binal Patel" userId="S::binal.patel@edu.sait.ca::6f5aea6b-c6cb-44b0-93f3-80d855352df8" providerId="AD" clId="Web-{650C2B49-C8C3-427D-9ABE-209760549B68}" dt="2023-07-09T18:07:40.605" v="84" actId="20577"/>
        <pc:sldMkLst>
          <pc:docMk/>
          <pc:sldMk cId="2112923908" sldId="269"/>
        </pc:sldMkLst>
        <pc:spChg chg="mod">
          <ac:chgData name="Binal Patel" userId="S::binal.patel@edu.sait.ca::6f5aea6b-c6cb-44b0-93f3-80d855352df8" providerId="AD" clId="Web-{650C2B49-C8C3-427D-9ABE-209760549B68}" dt="2023-07-09T18:07:40.605" v="84" actId="20577"/>
          <ac:spMkLst>
            <pc:docMk/>
            <pc:sldMk cId="2112923908" sldId="269"/>
            <ac:spMk id="14" creationId="{3830CE1D-103F-51AB-5A7D-A8653561C021}"/>
          </ac:spMkLst>
        </pc:spChg>
        <pc:picChg chg="add del mod">
          <ac:chgData name="Binal Patel" userId="S::binal.patel@edu.sait.ca::6f5aea6b-c6cb-44b0-93f3-80d855352df8" providerId="AD" clId="Web-{650C2B49-C8C3-427D-9ABE-209760549B68}" dt="2023-07-09T18:05:37.121" v="41"/>
          <ac:picMkLst>
            <pc:docMk/>
            <pc:sldMk cId="2112923908" sldId="269"/>
            <ac:picMk id="2" creationId="{4E7B2DE9-FEA6-2D7D-29DD-7089444FEF93}"/>
          </ac:picMkLst>
        </pc:picChg>
        <pc:picChg chg="add del mod">
          <ac:chgData name="Binal Patel" userId="S::binal.patel@edu.sait.ca::6f5aea6b-c6cb-44b0-93f3-80d855352df8" providerId="AD" clId="Web-{650C2B49-C8C3-427D-9ABE-209760549B68}" dt="2023-07-09T18:05:41.590" v="43"/>
          <ac:picMkLst>
            <pc:docMk/>
            <pc:sldMk cId="2112923908" sldId="269"/>
            <ac:picMk id="3" creationId="{5A463905-54C5-4E6F-EFFB-FC27DDF0F972}"/>
          </ac:picMkLst>
        </pc:picChg>
      </pc:sldChg>
      <pc:sldChg chg="addSp modSp">
        <pc:chgData name="Binal Patel" userId="S::binal.patel@edu.sait.ca::6f5aea6b-c6cb-44b0-93f3-80d855352df8" providerId="AD" clId="Web-{650C2B49-C8C3-427D-9ABE-209760549B68}" dt="2023-07-09T18:11:51.390" v="144" actId="14100"/>
        <pc:sldMkLst>
          <pc:docMk/>
          <pc:sldMk cId="766065812" sldId="275"/>
        </pc:sldMkLst>
        <pc:picChg chg="add mod">
          <ac:chgData name="Binal Patel" userId="S::binal.patel@edu.sait.ca::6f5aea6b-c6cb-44b0-93f3-80d855352df8" providerId="AD" clId="Web-{650C2B49-C8C3-427D-9ABE-209760549B68}" dt="2023-07-09T18:11:51.390" v="144" actId="14100"/>
          <ac:picMkLst>
            <pc:docMk/>
            <pc:sldMk cId="766065812" sldId="275"/>
            <ac:picMk id="2" creationId="{63D281DB-077F-B6DB-2B3A-21B2B0925096}"/>
          </ac:picMkLst>
        </pc:picChg>
      </pc:sldChg>
    </pc:docChg>
  </pc:docChgLst>
  <pc:docChgLst>
    <pc:chgData name="Andrew Da Costa" userId="S::andrew.dacosta@edu.sait.ca::21ab452c-d299-404b-8469-fb095e043467" providerId="AD" clId="Web-{7FEFA916-2850-48A3-AD2F-883C6C624C49}"/>
    <pc:docChg chg="modSld">
      <pc:chgData name="Andrew Da Costa" userId="S::andrew.dacosta@edu.sait.ca::21ab452c-d299-404b-8469-fb095e043467" providerId="AD" clId="Web-{7FEFA916-2850-48A3-AD2F-883C6C624C49}" dt="2023-07-06T03:52:30.467" v="33" actId="20577"/>
      <pc:docMkLst>
        <pc:docMk/>
      </pc:docMkLst>
      <pc:sldChg chg="modSp">
        <pc:chgData name="Andrew Da Costa" userId="S::andrew.dacosta@edu.sait.ca::21ab452c-d299-404b-8469-fb095e043467" providerId="AD" clId="Web-{7FEFA916-2850-48A3-AD2F-883C6C624C49}" dt="2023-07-06T03:52:30.467" v="33" actId="20577"/>
        <pc:sldMkLst>
          <pc:docMk/>
          <pc:sldMk cId="3449868437" sldId="256"/>
        </pc:sldMkLst>
        <pc:spChg chg="mod">
          <ac:chgData name="Andrew Da Costa" userId="S::andrew.dacosta@edu.sait.ca::21ab452c-d299-404b-8469-fb095e043467" providerId="AD" clId="Web-{7FEFA916-2850-48A3-AD2F-883C6C624C49}" dt="2023-07-06T03:52:30.467" v="33" actId="20577"/>
          <ac:spMkLst>
            <pc:docMk/>
            <pc:sldMk cId="3449868437" sldId="256"/>
            <ac:spMk id="2" creationId="{0059873E-6D06-8D7F-0D67-FF96E52E9008}"/>
          </ac:spMkLst>
        </pc:spChg>
      </pc:sldChg>
    </pc:docChg>
  </pc:docChgLst>
  <pc:docChgLst>
    <pc:chgData name="Andrew Da Costa" userId="S::andrew.dacosta@edu.sait.ca::21ab452c-d299-404b-8469-fb095e043467" providerId="AD" clId="Web-{6804E100-3FEB-4683-905A-4FA1D07F0D1F}"/>
    <pc:docChg chg="addSld modSld">
      <pc:chgData name="Andrew Da Costa" userId="S::andrew.dacosta@edu.sait.ca::21ab452c-d299-404b-8469-fb095e043467" providerId="AD" clId="Web-{6804E100-3FEB-4683-905A-4FA1D07F0D1F}" dt="2023-07-06T01:35:31.716" v="28" actId="20577"/>
      <pc:docMkLst>
        <pc:docMk/>
      </pc:docMkLst>
      <pc:sldChg chg="modSp new">
        <pc:chgData name="Andrew Da Costa" userId="S::andrew.dacosta@edu.sait.ca::21ab452c-d299-404b-8469-fb095e043467" providerId="AD" clId="Web-{6804E100-3FEB-4683-905A-4FA1D07F0D1F}" dt="2023-07-06T01:35:31.716" v="28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6804E100-3FEB-4683-905A-4FA1D07F0D1F}" dt="2023-07-06T01:33:11.887" v="18" actId="20577"/>
          <ac:spMkLst>
            <pc:docMk/>
            <pc:sldMk cId="381343764" sldId="267"/>
            <ac:spMk id="2" creationId="{D5FB0872-190D-D307-238C-F73427410B61}"/>
          </ac:spMkLst>
        </pc:spChg>
        <pc:spChg chg="mod">
          <ac:chgData name="Andrew Da Costa" userId="S::andrew.dacosta@edu.sait.ca::21ab452c-d299-404b-8469-fb095e043467" providerId="AD" clId="Web-{6804E100-3FEB-4683-905A-4FA1D07F0D1F}" dt="2023-07-06T01:35:31.716" v="28" actId="20577"/>
          <ac:spMkLst>
            <pc:docMk/>
            <pc:sldMk cId="381343764" sldId="267"/>
            <ac:spMk id="3" creationId="{7C5437B5-1ABA-CDF9-804B-250957564881}"/>
          </ac:spMkLst>
        </pc:spChg>
      </pc:sldChg>
    </pc:docChg>
  </pc:docChgLst>
  <pc:docChgLst>
    <pc:chgData name="Andrew Da Costa" userId="S::andrew.dacosta@edu.sait.ca::21ab452c-d299-404b-8469-fb095e043467" providerId="AD" clId="Web-{1E9DA1C2-4CD9-437B-9DEB-D4D720F4C6E0}"/>
    <pc:docChg chg="modSld">
      <pc:chgData name="Andrew Da Costa" userId="S::andrew.dacosta@edu.sait.ca::21ab452c-d299-404b-8469-fb095e043467" providerId="AD" clId="Web-{1E9DA1C2-4CD9-437B-9DEB-D4D720F4C6E0}" dt="2023-07-06T03:48:09.010" v="173" actId="20577"/>
      <pc:docMkLst>
        <pc:docMk/>
      </pc:docMkLst>
      <pc:sldChg chg="modSp">
        <pc:chgData name="Andrew Da Costa" userId="S::andrew.dacosta@edu.sait.ca::21ab452c-d299-404b-8469-fb095e043467" providerId="AD" clId="Web-{1E9DA1C2-4CD9-437B-9DEB-D4D720F4C6E0}" dt="2023-07-06T03:48:09.010" v="173" actId="20577"/>
        <pc:sldMkLst>
          <pc:docMk/>
          <pc:sldMk cId="381343764" sldId="267"/>
        </pc:sldMkLst>
        <pc:spChg chg="mod">
          <ac:chgData name="Andrew Da Costa" userId="S::andrew.dacosta@edu.sait.ca::21ab452c-d299-404b-8469-fb095e043467" providerId="AD" clId="Web-{1E9DA1C2-4CD9-437B-9DEB-D4D720F4C6E0}" dt="2023-07-06T03:48:09.010" v="173" actId="20577"/>
          <ac:spMkLst>
            <pc:docMk/>
            <pc:sldMk cId="381343764" sldId="267"/>
            <ac:spMk id="2" creationId="{D5FB0872-190D-D307-238C-F73427410B61}"/>
          </ac:spMkLst>
        </pc:spChg>
        <pc:spChg chg="mod">
          <ac:chgData name="Andrew Da Costa" userId="S::andrew.dacosta@edu.sait.ca::21ab452c-d299-404b-8469-fb095e043467" providerId="AD" clId="Web-{1E9DA1C2-4CD9-437B-9DEB-D4D720F4C6E0}" dt="2023-07-06T03:48:03.978" v="172" actId="20577"/>
          <ac:spMkLst>
            <pc:docMk/>
            <pc:sldMk cId="381343764" sldId="267"/>
            <ac:spMk id="3" creationId="{7C5437B5-1ABA-CDF9-804B-250957564881}"/>
          </ac:spMkLst>
        </pc:spChg>
      </pc:sldChg>
    </pc:docChg>
  </pc:docChgLst>
  <pc:docChgLst>
    <pc:chgData name="Binal Patel" userId="S::binal.patel@edu.sait.ca::6f5aea6b-c6cb-44b0-93f3-80d855352df8" providerId="AD" clId="Web-{5449E7EC-9B09-4DCC-9DD0-F89EE29E55B9}"/>
    <pc:docChg chg="addSld delSld modSld">
      <pc:chgData name="Binal Patel" userId="S::binal.patel@edu.sait.ca::6f5aea6b-c6cb-44b0-93f3-80d855352df8" providerId="AD" clId="Web-{5449E7EC-9B09-4DCC-9DD0-F89EE29E55B9}" dt="2023-07-10T01:47:07.612" v="73" actId="14100"/>
      <pc:docMkLst>
        <pc:docMk/>
      </pc:docMkLst>
      <pc:sldChg chg="modSp">
        <pc:chgData name="Binal Patel" userId="S::binal.patel@edu.sait.ca::6f5aea6b-c6cb-44b0-93f3-80d855352df8" providerId="AD" clId="Web-{5449E7EC-9B09-4DCC-9DD0-F89EE29E55B9}" dt="2023-07-10T01:31:35.786" v="20" actId="20577"/>
        <pc:sldMkLst>
          <pc:docMk/>
          <pc:sldMk cId="2112923908" sldId="269"/>
        </pc:sldMkLst>
        <pc:spChg chg="mod">
          <ac:chgData name="Binal Patel" userId="S::binal.patel@edu.sait.ca::6f5aea6b-c6cb-44b0-93f3-80d855352df8" providerId="AD" clId="Web-{5449E7EC-9B09-4DCC-9DD0-F89EE29E55B9}" dt="2023-07-10T01:31:35.786" v="20" actId="20577"/>
          <ac:spMkLst>
            <pc:docMk/>
            <pc:sldMk cId="2112923908" sldId="269"/>
            <ac:spMk id="14" creationId="{3830CE1D-103F-51AB-5A7D-A8653561C021}"/>
          </ac:spMkLst>
        </pc:spChg>
      </pc:sldChg>
      <pc:sldChg chg="new del">
        <pc:chgData name="Binal Patel" userId="S::binal.patel@edu.sait.ca::6f5aea6b-c6cb-44b0-93f3-80d855352df8" providerId="AD" clId="Web-{5449E7EC-9B09-4DCC-9DD0-F89EE29E55B9}" dt="2023-07-10T01:43:33.281" v="23"/>
        <pc:sldMkLst>
          <pc:docMk/>
          <pc:sldMk cId="3260248924" sldId="278"/>
        </pc:sldMkLst>
      </pc:sldChg>
      <pc:sldChg chg="addSp delSp modSp add replId">
        <pc:chgData name="Binal Patel" userId="S::binal.patel@edu.sait.ca::6f5aea6b-c6cb-44b0-93f3-80d855352df8" providerId="AD" clId="Web-{5449E7EC-9B09-4DCC-9DD0-F89EE29E55B9}" dt="2023-07-10T01:47:07.612" v="73" actId="14100"/>
        <pc:sldMkLst>
          <pc:docMk/>
          <pc:sldMk cId="3905450870" sldId="279"/>
        </pc:sldMkLst>
        <pc:spChg chg="mod">
          <ac:chgData name="Binal Patel" userId="S::binal.patel@edu.sait.ca::6f5aea6b-c6cb-44b0-93f3-80d855352df8" providerId="AD" clId="Web-{5449E7EC-9B09-4DCC-9DD0-F89EE29E55B9}" dt="2023-07-10T01:44:50.875" v="48" actId="20577"/>
          <ac:spMkLst>
            <pc:docMk/>
            <pc:sldMk cId="3905450870" sldId="279"/>
            <ac:spMk id="7" creationId="{8147C7BB-5633-DFA8-BD34-39FA9E003D01}"/>
          </ac:spMkLst>
        </pc:spChg>
        <pc:picChg chg="del">
          <ac:chgData name="Binal Patel" userId="S::binal.patel@edu.sait.ca::6f5aea6b-c6cb-44b0-93f3-80d855352df8" providerId="AD" clId="Web-{5449E7EC-9B09-4DCC-9DD0-F89EE29E55B9}" dt="2023-07-10T01:44:56.188" v="49"/>
          <ac:picMkLst>
            <pc:docMk/>
            <pc:sldMk cId="3905450870" sldId="279"/>
            <ac:picMk id="2" creationId="{10718C98-965C-C6B4-A9BF-4DAEA0089DE9}"/>
          </ac:picMkLst>
        </pc:picChg>
        <pc:picChg chg="del">
          <ac:chgData name="Binal Patel" userId="S::binal.patel@edu.sait.ca::6f5aea6b-c6cb-44b0-93f3-80d855352df8" providerId="AD" clId="Web-{5449E7EC-9B09-4DCC-9DD0-F89EE29E55B9}" dt="2023-07-10T01:44:58.126" v="50"/>
          <ac:picMkLst>
            <pc:docMk/>
            <pc:sldMk cId="3905450870" sldId="279"/>
            <ac:picMk id="3" creationId="{C6C4B526-4CBB-933B-EEF5-3283CBC206C3}"/>
          </ac:picMkLst>
        </pc:picChg>
        <pc:picChg chg="add mod">
          <ac:chgData name="Binal Patel" userId="S::binal.patel@edu.sait.ca::6f5aea6b-c6cb-44b0-93f3-80d855352df8" providerId="AD" clId="Web-{5449E7EC-9B09-4DCC-9DD0-F89EE29E55B9}" dt="2023-07-10T01:45:27.657" v="55" actId="14100"/>
          <ac:picMkLst>
            <pc:docMk/>
            <pc:sldMk cId="3905450870" sldId="279"/>
            <ac:picMk id="4" creationId="{7AD4D8F4-6CA3-2B0F-A2B9-C0D7086F8452}"/>
          </ac:picMkLst>
        </pc:picChg>
        <pc:picChg chg="add del mod">
          <ac:chgData name="Binal Patel" userId="S::binal.patel@edu.sait.ca::6f5aea6b-c6cb-44b0-93f3-80d855352df8" providerId="AD" clId="Web-{5449E7EC-9B09-4DCC-9DD0-F89EE29E55B9}" dt="2023-07-10T01:46:36.111" v="66"/>
          <ac:picMkLst>
            <pc:docMk/>
            <pc:sldMk cId="3905450870" sldId="279"/>
            <ac:picMk id="5" creationId="{841CEE2F-5A64-065F-D7BA-73F0DD501F51}"/>
          </ac:picMkLst>
        </pc:picChg>
        <pc:picChg chg="add mod">
          <ac:chgData name="Binal Patel" userId="S::binal.patel@edu.sait.ca::6f5aea6b-c6cb-44b0-93f3-80d855352df8" providerId="AD" clId="Web-{5449E7EC-9B09-4DCC-9DD0-F89EE29E55B9}" dt="2023-07-10T01:47:07.612" v="73" actId="14100"/>
          <ac:picMkLst>
            <pc:docMk/>
            <pc:sldMk cId="3905450870" sldId="279"/>
            <ac:picMk id="6" creationId="{C292132D-1517-2663-555A-0BEA7032A651}"/>
          </ac:picMkLst>
        </pc:picChg>
      </pc:sldChg>
    </pc:docChg>
  </pc:docChgLst>
  <pc:docChgLst>
    <pc:chgData name="Andrew Da Costa" userId="S::andrew.dacosta@edu.sait.ca::21ab452c-d299-404b-8469-fb095e043467" providerId="AD" clId="Web-{58D97181-54D9-4439-AB0C-55DFE8ACBDCE}"/>
    <pc:docChg chg="modSld">
      <pc:chgData name="Andrew Da Costa" userId="S::andrew.dacosta@edu.sait.ca::21ab452c-d299-404b-8469-fb095e043467" providerId="AD" clId="Web-{58D97181-54D9-4439-AB0C-55DFE8ACBDCE}" dt="2023-07-05T20:50:50.556" v="81" actId="1076"/>
      <pc:docMkLst>
        <pc:docMk/>
      </pc:docMkLst>
      <pc:sldChg chg="addSp delSp modSp">
        <pc:chgData name="Andrew Da Costa" userId="S::andrew.dacosta@edu.sait.ca::21ab452c-d299-404b-8469-fb095e043467" providerId="AD" clId="Web-{58D97181-54D9-4439-AB0C-55DFE8ACBDCE}" dt="2023-07-05T20:40:24.220" v="28" actId="1076"/>
        <pc:sldMkLst>
          <pc:docMk/>
          <pc:sldMk cId="3381741484" sldId="258"/>
        </pc:sldMkLst>
        <pc:spChg chg="mod">
          <ac:chgData name="Andrew Da Costa" userId="S::andrew.dacosta@edu.sait.ca::21ab452c-d299-404b-8469-fb095e043467" providerId="AD" clId="Web-{58D97181-54D9-4439-AB0C-55DFE8ACBDCE}" dt="2023-07-05T20:39:29.219" v="19" actId="20577"/>
          <ac:spMkLst>
            <pc:docMk/>
            <pc:sldMk cId="3381741484" sldId="258"/>
            <ac:spMk id="2" creationId="{C3BE20FA-3E00-8C2F-4727-BA364452B8A6}"/>
          </ac:spMkLst>
        </pc:spChg>
        <pc:spChg chg="del">
          <ac:chgData name="Andrew Da Costa" userId="S::andrew.dacosta@edu.sait.ca::21ab452c-d299-404b-8469-fb095e043467" providerId="AD" clId="Web-{58D97181-54D9-4439-AB0C-55DFE8ACBDCE}" dt="2023-07-05T20:39:31.750" v="20"/>
          <ac:spMkLst>
            <pc:docMk/>
            <pc:sldMk cId="3381741484" sldId="258"/>
            <ac:spMk id="6" creationId="{FD27BD50-F520-8E83-46B1-B4088D288955}"/>
          </ac:spMkLst>
        </pc:spChg>
        <pc:picChg chg="add mod ord">
          <ac:chgData name="Andrew Da Costa" userId="S::andrew.dacosta@edu.sait.ca::21ab452c-d299-404b-8469-fb095e043467" providerId="AD" clId="Web-{58D97181-54D9-4439-AB0C-55DFE8ACBDCE}" dt="2023-07-05T20:40:16.813" v="25" actId="1076"/>
          <ac:picMkLst>
            <pc:docMk/>
            <pc:sldMk cId="3381741484" sldId="258"/>
            <ac:picMk id="3" creationId="{8BBC02EB-B8C0-294D-28FA-627D7B70F017}"/>
          </ac:picMkLst>
        </pc:picChg>
        <pc:picChg chg="add mod">
          <ac:chgData name="Andrew Da Costa" userId="S::andrew.dacosta@edu.sait.ca::21ab452c-d299-404b-8469-fb095e043467" providerId="AD" clId="Web-{58D97181-54D9-4439-AB0C-55DFE8ACBDCE}" dt="2023-07-05T20:40:24.220" v="28" actId="1076"/>
          <ac:picMkLst>
            <pc:docMk/>
            <pc:sldMk cId="3381741484" sldId="258"/>
            <ac:picMk id="4" creationId="{E9A28244-1A22-85E1-F6D7-900837013FDC}"/>
          </ac:picMkLst>
        </pc:picChg>
      </pc:sldChg>
      <pc:sldChg chg="addSp delSp modSp">
        <pc:chgData name="Andrew Da Costa" userId="S::andrew.dacosta@edu.sait.ca::21ab452c-d299-404b-8469-fb095e043467" providerId="AD" clId="Web-{58D97181-54D9-4439-AB0C-55DFE8ACBDCE}" dt="2023-07-05T20:50:50.556" v="81" actId="1076"/>
        <pc:sldMkLst>
          <pc:docMk/>
          <pc:sldMk cId="2321942786" sldId="259"/>
        </pc:sldMkLst>
        <pc:spChg chg="mod">
          <ac:chgData name="Andrew Da Costa" userId="S::andrew.dacosta@edu.sait.ca::21ab452c-d299-404b-8469-fb095e043467" providerId="AD" clId="Web-{58D97181-54D9-4439-AB0C-55DFE8ACBDCE}" dt="2023-07-05T20:50:45.322" v="80" actId="20577"/>
          <ac:spMkLst>
            <pc:docMk/>
            <pc:sldMk cId="2321942786" sldId="259"/>
            <ac:spMk id="2" creationId="{D659BEFD-754A-4919-43BF-A63FBBC852D5}"/>
          </ac:spMkLst>
        </pc:spChg>
        <pc:spChg chg="del">
          <ac:chgData name="Andrew Da Costa" userId="S::andrew.dacosta@edu.sait.ca::21ab452c-d299-404b-8469-fb095e043467" providerId="AD" clId="Web-{58D97181-54D9-4439-AB0C-55DFE8ACBDCE}" dt="2023-07-05T20:44:20.317" v="29"/>
          <ac:spMkLst>
            <pc:docMk/>
            <pc:sldMk cId="2321942786" sldId="259"/>
            <ac:spMk id="5" creationId="{49DF9297-411C-1862-270B-B804E09ED3AB}"/>
          </ac:spMkLst>
        </pc:spChg>
        <pc:spChg chg="add del mod">
          <ac:chgData name="Andrew Da Costa" userId="S::andrew.dacosta@edu.sait.ca::21ab452c-d299-404b-8469-fb095e043467" providerId="AD" clId="Web-{58D97181-54D9-4439-AB0C-55DFE8ACBDCE}" dt="2023-07-05T20:47:13.741" v="53"/>
          <ac:spMkLst>
            <pc:docMk/>
            <pc:sldMk cId="2321942786" sldId="259"/>
            <ac:spMk id="7" creationId="{64E1B452-0F1D-C70C-C8EE-679BEBCBAEE8}"/>
          </ac:spMkLst>
        </pc:spChg>
        <pc:picChg chg="add del mod ord">
          <ac:chgData name="Andrew Da Costa" userId="S::andrew.dacosta@edu.sait.ca::21ab452c-d299-404b-8469-fb095e043467" providerId="AD" clId="Web-{58D97181-54D9-4439-AB0C-55DFE8ACBDCE}" dt="2023-07-05T20:47:06.960" v="52"/>
          <ac:picMkLst>
            <pc:docMk/>
            <pc:sldMk cId="2321942786" sldId="259"/>
            <ac:picMk id="3" creationId="{0CC7C4CC-0D85-C789-1437-41BDD9CCF833}"/>
          </ac:picMkLst>
        </pc:picChg>
        <pc:picChg chg="add mod">
          <ac:chgData name="Andrew Da Costa" userId="S::andrew.dacosta@edu.sait.ca::21ab452c-d299-404b-8469-fb095e043467" providerId="AD" clId="Web-{58D97181-54D9-4439-AB0C-55DFE8ACBDCE}" dt="2023-07-05T20:49:25.712" v="66" actId="1076"/>
          <ac:picMkLst>
            <pc:docMk/>
            <pc:sldMk cId="2321942786" sldId="259"/>
            <ac:picMk id="4" creationId="{1B8D7DB7-65E0-9855-27EA-F9555D219813}"/>
          </ac:picMkLst>
        </pc:picChg>
        <pc:picChg chg="add mod">
          <ac:chgData name="Andrew Da Costa" userId="S::andrew.dacosta@edu.sait.ca::21ab452c-d299-404b-8469-fb095e043467" providerId="AD" clId="Web-{58D97181-54D9-4439-AB0C-55DFE8ACBDCE}" dt="2023-07-05T20:50:50.556" v="81" actId="1076"/>
          <ac:picMkLst>
            <pc:docMk/>
            <pc:sldMk cId="2321942786" sldId="259"/>
            <ac:picMk id="8" creationId="{3890BA50-89F8-AE0A-DA28-EA38A35C241C}"/>
          </ac:picMkLst>
        </pc:picChg>
        <pc:picChg chg="add mod">
          <ac:chgData name="Andrew Da Costa" userId="S::andrew.dacosta@edu.sait.ca::21ab452c-d299-404b-8469-fb095e043467" providerId="AD" clId="Web-{58D97181-54D9-4439-AB0C-55DFE8ACBDCE}" dt="2023-07-05T20:50:17.947" v="71" actId="14100"/>
          <ac:picMkLst>
            <pc:docMk/>
            <pc:sldMk cId="2321942786" sldId="259"/>
            <ac:picMk id="9" creationId="{B5E06D92-9B54-F08C-1914-E352C7D87EC8}"/>
          </ac:picMkLst>
        </pc:picChg>
      </pc:sldChg>
    </pc:docChg>
  </pc:docChgLst>
  <pc:docChgLst>
    <pc:chgData name="Binal Patel" userId="S::binal.patel@edu.sait.ca::6f5aea6b-c6cb-44b0-93f3-80d855352df8" providerId="AD" clId="Web-{385198FD-61A0-3737-89FD-8FD8A08B397E}"/>
    <pc:docChg chg="modSld">
      <pc:chgData name="Binal Patel" userId="S::binal.patel@edu.sait.ca::6f5aea6b-c6cb-44b0-93f3-80d855352df8" providerId="AD" clId="Web-{385198FD-61A0-3737-89FD-8FD8A08B397E}" dt="2023-07-05T23:28:21.586" v="3" actId="20577"/>
      <pc:docMkLst>
        <pc:docMk/>
      </pc:docMkLst>
      <pc:sldChg chg="modSp">
        <pc:chgData name="Binal Patel" userId="S::binal.patel@edu.sait.ca::6f5aea6b-c6cb-44b0-93f3-80d855352df8" providerId="AD" clId="Web-{385198FD-61A0-3737-89FD-8FD8A08B397E}" dt="2023-07-05T23:28:21.586" v="3" actId="20577"/>
        <pc:sldMkLst>
          <pc:docMk/>
          <pc:sldMk cId="2414136707" sldId="263"/>
        </pc:sldMkLst>
        <pc:spChg chg="mod">
          <ac:chgData name="Binal Patel" userId="S::binal.patel@edu.sait.ca::6f5aea6b-c6cb-44b0-93f3-80d855352df8" providerId="AD" clId="Web-{385198FD-61A0-3737-89FD-8FD8A08B397E}" dt="2023-07-05T23:28:21.586" v="3" actId="20577"/>
          <ac:spMkLst>
            <pc:docMk/>
            <pc:sldMk cId="2414136707" sldId="263"/>
            <ac:spMk id="2" creationId="{0C7970FA-AD2A-3AF1-374B-F5B7087749CE}"/>
          </ac:spMkLst>
        </pc:spChg>
      </pc:sldChg>
    </pc:docChg>
  </pc:docChgLst>
  <pc:docChgLst>
    <pc:chgData name="Binal Patel" userId="S::binal.patel@edu.sait.ca::6f5aea6b-c6cb-44b0-93f3-80d855352df8" providerId="AD" clId="Web-{1F4E89FE-0826-4923-8E85-0F16A490A338}"/>
    <pc:docChg chg="addSld delSld modSld">
      <pc:chgData name="Binal Patel" userId="S::binal.patel@edu.sait.ca::6f5aea6b-c6cb-44b0-93f3-80d855352df8" providerId="AD" clId="Web-{1F4E89FE-0826-4923-8E85-0F16A490A338}" dt="2023-07-05T20:12:42.647" v="118" actId="14100"/>
      <pc:docMkLst>
        <pc:docMk/>
      </pc:docMkLst>
      <pc:sldChg chg="new">
        <pc:chgData name="Binal Patel" userId="S::binal.patel@edu.sait.ca::6f5aea6b-c6cb-44b0-93f3-80d855352df8" providerId="AD" clId="Web-{1F4E89FE-0826-4923-8E85-0F16A490A338}" dt="2023-07-05T19:39:26.036" v="0"/>
        <pc:sldMkLst>
          <pc:docMk/>
          <pc:sldMk cId="3449868437" sldId="256"/>
        </pc:sldMkLst>
      </pc:sldChg>
      <pc:sldChg chg="addSp delSp modSp new del">
        <pc:chgData name="Binal Patel" userId="S::binal.patel@edu.sait.ca::6f5aea6b-c6cb-44b0-93f3-80d855352df8" providerId="AD" clId="Web-{1F4E89FE-0826-4923-8E85-0F16A490A338}" dt="2023-07-05T19:44:07.830" v="43"/>
        <pc:sldMkLst>
          <pc:docMk/>
          <pc:sldMk cId="2895445464" sldId="257"/>
        </pc:sldMkLst>
        <pc:spChg chg="mod">
          <ac:chgData name="Binal Patel" userId="S::binal.patel@edu.sait.ca::6f5aea6b-c6cb-44b0-93f3-80d855352df8" providerId="AD" clId="Web-{1F4E89FE-0826-4923-8E85-0F16A490A338}" dt="2023-07-05T19:41:02.753" v="22" actId="20577"/>
          <ac:spMkLst>
            <pc:docMk/>
            <pc:sldMk cId="2895445464" sldId="257"/>
            <ac:spMk id="2" creationId="{7390F967-636F-601C-3E32-620BFAEE97BD}"/>
          </ac:spMkLst>
        </pc:spChg>
        <pc:spChg chg="del">
          <ac:chgData name="Binal Patel" userId="S::binal.patel@edu.sait.ca::6f5aea6b-c6cb-44b0-93f3-80d855352df8" providerId="AD" clId="Web-{1F4E89FE-0826-4923-8E85-0F16A490A338}" dt="2023-07-05T19:41:04.675" v="23"/>
          <ac:spMkLst>
            <pc:docMk/>
            <pc:sldMk cId="2895445464" sldId="257"/>
            <ac:spMk id="3" creationId="{7BFB6497-6146-8203-1499-9B0E584FB1B9}"/>
          </ac:spMkLst>
        </pc:spChg>
        <pc:picChg chg="add mod ord">
          <ac:chgData name="Binal Patel" userId="S::binal.patel@edu.sait.ca::6f5aea6b-c6cb-44b0-93f3-80d855352df8" providerId="AD" clId="Web-{1F4E89FE-0826-4923-8E85-0F16A490A338}" dt="2023-07-05T19:41:09.113" v="25" actId="1076"/>
          <ac:picMkLst>
            <pc:docMk/>
            <pc:sldMk cId="2895445464" sldId="257"/>
            <ac:picMk id="4" creationId="{3B5E64E7-35E1-FBED-E826-EE0708E7C658}"/>
          </ac:picMkLst>
        </pc:picChg>
      </pc:sldChg>
      <pc:sldChg chg="addSp delSp modSp new">
        <pc:chgData name="Binal Patel" userId="S::binal.patel@edu.sait.ca::6f5aea6b-c6cb-44b0-93f3-80d855352df8" providerId="AD" clId="Web-{1F4E89FE-0826-4923-8E85-0F16A490A338}" dt="2023-07-05T20:12:42.647" v="118" actId="14100"/>
        <pc:sldMkLst>
          <pc:docMk/>
          <pc:sldMk cId="3381741484" sldId="258"/>
        </pc:sldMkLst>
        <pc:spChg chg="mod">
          <ac:chgData name="Binal Patel" userId="S::binal.patel@edu.sait.ca::6f5aea6b-c6cb-44b0-93f3-80d855352df8" providerId="AD" clId="Web-{1F4E89FE-0826-4923-8E85-0F16A490A338}" dt="2023-07-05T20:12:14.616" v="114" actId="20577"/>
          <ac:spMkLst>
            <pc:docMk/>
            <pc:sldMk cId="3381741484" sldId="258"/>
            <ac:spMk id="2" creationId="{C3BE20FA-3E00-8C2F-4727-BA364452B8A6}"/>
          </ac:spMkLst>
        </pc:spChg>
        <pc:spChg chg="del">
          <ac:chgData name="Binal Patel" userId="S::binal.patel@edu.sait.ca::6f5aea6b-c6cb-44b0-93f3-80d855352df8" providerId="AD" clId="Web-{1F4E89FE-0826-4923-8E85-0F16A490A338}" dt="2023-07-05T19:41:31.191" v="26"/>
          <ac:spMkLst>
            <pc:docMk/>
            <pc:sldMk cId="3381741484" sldId="258"/>
            <ac:spMk id="3" creationId="{4553394D-3F32-33D6-AA3C-E9CC6D805029}"/>
          </ac:spMkLst>
        </pc:spChg>
        <pc:spChg chg="add del mod">
          <ac:chgData name="Binal Patel" userId="S::binal.patel@edu.sait.ca::6f5aea6b-c6cb-44b0-93f3-80d855352df8" providerId="AD" clId="Web-{1F4E89FE-0826-4923-8E85-0F16A490A338}" dt="2023-07-05T20:01:18.624" v="52"/>
          <ac:spMkLst>
            <pc:docMk/>
            <pc:sldMk cId="3381741484" sldId="258"/>
            <ac:spMk id="6" creationId="{6C8C7329-AD92-122B-8C35-305F446910EA}"/>
          </ac:spMkLst>
        </pc:spChg>
        <pc:picChg chg="add mod ord">
          <ac:chgData name="Binal Patel" userId="S::binal.patel@edu.sait.ca::6f5aea6b-c6cb-44b0-93f3-80d855352df8" providerId="AD" clId="Web-{1F4E89FE-0826-4923-8E85-0F16A490A338}" dt="2023-07-05T20:12:40.303" v="117" actId="1076"/>
          <ac:picMkLst>
            <pc:docMk/>
            <pc:sldMk cId="3381741484" sldId="258"/>
            <ac:picMk id="3" creationId="{308BB2C5-5431-5F14-6CFD-05F9B8BA2ACA}"/>
          </ac:picMkLst>
        </pc:picChg>
        <pc:picChg chg="add mod">
          <ac:chgData name="Binal Patel" userId="S::binal.patel@edu.sait.ca::6f5aea6b-c6cb-44b0-93f3-80d855352df8" providerId="AD" clId="Web-{1F4E89FE-0826-4923-8E85-0F16A490A338}" dt="2023-07-05T20:12:42.647" v="118" actId="14100"/>
          <ac:picMkLst>
            <pc:docMk/>
            <pc:sldMk cId="3381741484" sldId="258"/>
            <ac:picMk id="4" creationId="{72757AEC-694C-B76D-6BE3-EF9C8D32A9F5}"/>
          </ac:picMkLst>
        </pc:picChg>
        <pc:picChg chg="add del mod ord">
          <ac:chgData name="Binal Patel" userId="S::binal.patel@edu.sait.ca::6f5aea6b-c6cb-44b0-93f3-80d855352df8" providerId="AD" clId="Web-{1F4E89FE-0826-4923-8E85-0F16A490A338}" dt="2023-07-05T19:44:06.470" v="42"/>
          <ac:picMkLst>
            <pc:docMk/>
            <pc:sldMk cId="3381741484" sldId="258"/>
            <ac:picMk id="4" creationId="{8A8CE0CB-FA9B-955E-A24B-115CFB2CDAE1}"/>
          </ac:picMkLst>
        </pc:picChg>
      </pc:sldChg>
      <pc:sldChg chg="addSp delSp modSp new">
        <pc:chgData name="Binal Patel" userId="S::binal.patel@edu.sait.ca::6f5aea6b-c6cb-44b0-93f3-80d855352df8" providerId="AD" clId="Web-{1F4E89FE-0826-4923-8E85-0F16A490A338}" dt="2023-07-05T20:03:12.185" v="95" actId="1076"/>
        <pc:sldMkLst>
          <pc:docMk/>
          <pc:sldMk cId="2321942786" sldId="259"/>
        </pc:sldMkLst>
        <pc:spChg chg="mod">
          <ac:chgData name="Binal Patel" userId="S::binal.patel@edu.sait.ca::6f5aea6b-c6cb-44b0-93f3-80d855352df8" providerId="AD" clId="Web-{1F4E89FE-0826-4923-8E85-0F16A490A338}" dt="2023-07-05T20:03:04.560" v="94" actId="20577"/>
          <ac:spMkLst>
            <pc:docMk/>
            <pc:sldMk cId="2321942786" sldId="259"/>
            <ac:spMk id="2" creationId="{D659BEFD-754A-4919-43BF-A63FBBC852D5}"/>
          </ac:spMkLst>
        </pc:spChg>
        <pc:spChg chg="del">
          <ac:chgData name="Binal Patel" userId="S::binal.patel@edu.sait.ca::6f5aea6b-c6cb-44b0-93f3-80d855352df8" providerId="AD" clId="Web-{1F4E89FE-0826-4923-8E85-0F16A490A338}" dt="2023-07-05T20:02:09.967" v="64"/>
          <ac:spMkLst>
            <pc:docMk/>
            <pc:sldMk cId="2321942786" sldId="259"/>
            <ac:spMk id="3" creationId="{CD100173-B5B1-18C1-6F6F-8D0715971A4B}"/>
          </ac:spMkLst>
        </pc:spChg>
        <pc:picChg chg="add mod ord">
          <ac:chgData name="Binal Patel" userId="S::binal.patel@edu.sait.ca::6f5aea6b-c6cb-44b0-93f3-80d855352df8" providerId="AD" clId="Web-{1F4E89FE-0826-4923-8E85-0F16A490A338}" dt="2023-07-05T20:03:12.185" v="95" actId="1076"/>
          <ac:picMkLst>
            <pc:docMk/>
            <pc:sldMk cId="2321942786" sldId="259"/>
            <ac:picMk id="4" creationId="{52D0680F-76ED-5A93-E497-3E645B6D8186}"/>
          </ac:picMkLst>
        </pc:picChg>
      </pc:sldChg>
      <pc:sldChg chg="new del">
        <pc:chgData name="Binal Patel" userId="S::binal.patel@edu.sait.ca::6f5aea6b-c6cb-44b0-93f3-80d855352df8" providerId="AD" clId="Web-{1F4E89FE-0826-4923-8E85-0F16A490A338}" dt="2023-07-05T20:11:56.601" v="111"/>
        <pc:sldMkLst>
          <pc:docMk/>
          <pc:sldMk cId="2937789702" sldId="260"/>
        </pc:sldMkLst>
      </pc:sldChg>
      <pc:sldChg chg="addSp delSp modSp new">
        <pc:chgData name="Binal Patel" userId="S::binal.patel@edu.sait.ca::6f5aea6b-c6cb-44b0-93f3-80d855352df8" providerId="AD" clId="Web-{1F4E89FE-0826-4923-8E85-0F16A490A338}" dt="2023-07-05T20:11:50.835" v="110" actId="1076"/>
        <pc:sldMkLst>
          <pc:docMk/>
          <pc:sldMk cId="1997671237" sldId="261"/>
        </pc:sldMkLst>
        <pc:spChg chg="mod">
          <ac:chgData name="Binal Patel" userId="S::binal.patel@edu.sait.ca::6f5aea6b-c6cb-44b0-93f3-80d855352df8" providerId="AD" clId="Web-{1F4E89FE-0826-4923-8E85-0F16A490A338}" dt="2023-07-05T20:11:25.195" v="103" actId="14100"/>
          <ac:spMkLst>
            <pc:docMk/>
            <pc:sldMk cId="1997671237" sldId="261"/>
            <ac:spMk id="2" creationId="{7E3C7BD4-B2FD-7BC8-29D7-B34B8090BC9B}"/>
          </ac:spMkLst>
        </pc:spChg>
        <pc:spChg chg="del">
          <ac:chgData name="Binal Patel" userId="S::binal.patel@edu.sait.ca::6f5aea6b-c6cb-44b0-93f3-80d855352df8" providerId="AD" clId="Web-{1F4E89FE-0826-4923-8E85-0F16A490A338}" dt="2023-07-05T20:11:13.351" v="101"/>
          <ac:spMkLst>
            <pc:docMk/>
            <pc:sldMk cId="1997671237" sldId="261"/>
            <ac:spMk id="3" creationId="{B80367AB-A4F2-BD31-DE0D-26DA5F8FC6E2}"/>
          </ac:spMkLst>
        </pc:spChg>
        <pc:picChg chg="add mod ord">
          <ac:chgData name="Binal Patel" userId="S::binal.patel@edu.sait.ca::6f5aea6b-c6cb-44b0-93f3-80d855352df8" providerId="AD" clId="Web-{1F4E89FE-0826-4923-8E85-0F16A490A338}" dt="2023-07-05T20:11:28.257" v="104" actId="1076"/>
          <ac:picMkLst>
            <pc:docMk/>
            <pc:sldMk cId="1997671237" sldId="261"/>
            <ac:picMk id="4" creationId="{2310AF01-B6E1-B974-ED8F-A5126867821D}"/>
          </ac:picMkLst>
        </pc:picChg>
        <pc:picChg chg="add mod">
          <ac:chgData name="Binal Patel" userId="S::binal.patel@edu.sait.ca::6f5aea6b-c6cb-44b0-93f3-80d855352df8" providerId="AD" clId="Web-{1F4E89FE-0826-4923-8E85-0F16A490A338}" dt="2023-07-05T20:11:50.835" v="110" actId="1076"/>
          <ac:picMkLst>
            <pc:docMk/>
            <pc:sldMk cId="1997671237" sldId="261"/>
            <ac:picMk id="5" creationId="{B6AE0B14-EE97-72CD-AC66-8921E7FA7541}"/>
          </ac:picMkLst>
        </pc:picChg>
      </pc:sldChg>
      <pc:sldChg chg="new">
        <pc:chgData name="Binal Patel" userId="S::binal.patel@edu.sait.ca::6f5aea6b-c6cb-44b0-93f3-80d855352df8" providerId="AD" clId="Web-{1F4E89FE-0826-4923-8E85-0F16A490A338}" dt="2023-07-05T20:12:18.257" v="115"/>
        <pc:sldMkLst>
          <pc:docMk/>
          <pc:sldMk cId="165529553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0BCF8-C733-4184-90E2-5230604C15B6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005A7-3124-48D5-A633-F81BF8D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95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82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higher</a:t>
            </a:r>
            <a:r>
              <a:rPr lang="en-US" b="0" dirty="0"/>
              <a:t> the SE the </a:t>
            </a:r>
            <a:r>
              <a:rPr lang="en-US" b="1" dirty="0"/>
              <a:t>less reliable </a:t>
            </a:r>
            <a:r>
              <a:rPr lang="en-US" b="0" dirty="0"/>
              <a:t>the data 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higher</a:t>
            </a:r>
            <a:r>
              <a:rPr lang="en-US" b="0" dirty="0"/>
              <a:t> the Sample Variance the </a:t>
            </a:r>
            <a:r>
              <a:rPr lang="en-US" b="1" dirty="0"/>
              <a:t>more spread out </a:t>
            </a:r>
            <a:r>
              <a:rPr lang="en-US" b="0" dirty="0"/>
              <a:t>the data points 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1" dirty="0"/>
              <a:t>positive kurtosis </a:t>
            </a:r>
            <a:r>
              <a:rPr lang="en-US" b="0" dirty="0"/>
              <a:t>have </a:t>
            </a:r>
            <a:r>
              <a:rPr lang="en-US" b="1" dirty="0"/>
              <a:t>higher peak </a:t>
            </a:r>
            <a:r>
              <a:rPr lang="en-US" b="0" dirty="0"/>
              <a:t>than normal distribution </a:t>
            </a:r>
            <a:r>
              <a:rPr lang="en-US" b="1" dirty="0"/>
              <a:t>and negative kurtosis </a:t>
            </a:r>
            <a:r>
              <a:rPr lang="en-US" b="0" dirty="0"/>
              <a:t>have a </a:t>
            </a:r>
            <a:r>
              <a:rPr lang="en-US" b="1" dirty="0"/>
              <a:t>lower peak </a:t>
            </a:r>
            <a:r>
              <a:rPr lang="en-US" b="0" dirty="0"/>
              <a:t>than normal distribution.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 positive skew represents right skew </a:t>
            </a:r>
            <a:r>
              <a:rPr lang="en-US" b="0" dirty="0"/>
              <a:t>where </a:t>
            </a:r>
            <a:r>
              <a:rPr lang="en-US" b="1" dirty="0"/>
              <a:t>mean is greater than the median</a:t>
            </a:r>
            <a:r>
              <a:rPr lang="en-US" b="0" dirty="0"/>
              <a:t>, </a:t>
            </a:r>
            <a:r>
              <a:rPr lang="en-US" b="1" dirty="0"/>
              <a:t>while negative skew represents left skew </a:t>
            </a:r>
            <a:r>
              <a:rPr lang="en-US" b="0" dirty="0"/>
              <a:t>where </a:t>
            </a:r>
            <a:r>
              <a:rPr lang="en-US" b="1" dirty="0"/>
              <a:t>mean is less than the median</a:t>
            </a:r>
            <a:r>
              <a:rPr lang="en-US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96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77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57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09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06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 low R2 value represents a weak correlation.</a:t>
            </a: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65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 steps can include adding up the calculated predicted values to find the average sales which can make the predicted value more accurate and reliable.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005A7-3124-48D5-A633-F81BF8D0967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459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BAEB96-113D-066A-AB0B-79D1100A335E}"/>
              </a:ext>
            </a:extLst>
          </p:cNvPr>
          <p:cNvSpPr/>
          <p:nvPr/>
        </p:nvSpPr>
        <p:spPr>
          <a:xfrm>
            <a:off x="1327355" y="1708354"/>
            <a:ext cx="9537290" cy="239907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445</a:t>
            </a:r>
            <a:r>
              <a:rPr lang="en-CA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Business Analysis with Excel</a:t>
            </a:r>
          </a:p>
          <a:p>
            <a:pPr algn="ctr"/>
            <a:r>
              <a:rPr lang="en-CA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 3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D39AF-D89E-0AF7-098E-3E520ACF413A}"/>
              </a:ext>
            </a:extLst>
          </p:cNvPr>
          <p:cNvSpPr/>
          <p:nvPr/>
        </p:nvSpPr>
        <p:spPr>
          <a:xfrm>
            <a:off x="1327355" y="4198375"/>
            <a:ext cx="9537290" cy="5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5 Kristyll Avila, Andrew Da Costa, </a:t>
            </a:r>
            <a:r>
              <a:rPr lang="en-US" dirty="0" err="1">
                <a:solidFill>
                  <a:schemeClr val="tx1"/>
                </a:solidFill>
              </a:rPr>
              <a:t>Binal</a:t>
            </a:r>
            <a:r>
              <a:rPr lang="en-US" dirty="0">
                <a:solidFill>
                  <a:schemeClr val="tx1"/>
                </a:solidFill>
              </a:rPr>
              <a:t> Patel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006F-70D1-AE38-2885-83D4A537B8AF}"/>
              </a:ext>
            </a:extLst>
          </p:cNvPr>
          <p:cNvSpPr/>
          <p:nvPr/>
        </p:nvSpPr>
        <p:spPr>
          <a:xfrm>
            <a:off x="753979" y="526983"/>
            <a:ext cx="10684042" cy="5804034"/>
          </a:xfrm>
          <a:prstGeom prst="rect">
            <a:avLst/>
          </a:prstGeom>
          <a:solidFill>
            <a:srgbClr val="075773"/>
          </a:solidFill>
          <a:ln>
            <a:solidFill>
              <a:srgbClr val="0757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30CE1D-103F-51AB-5A7D-A8653561C021}"/>
              </a:ext>
            </a:extLst>
          </p:cNvPr>
          <p:cNvSpPr txBox="1"/>
          <p:nvPr/>
        </p:nvSpPr>
        <p:spPr>
          <a:xfrm>
            <a:off x="2477199" y="3105835"/>
            <a:ext cx="723760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93823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A3713-59B8-5161-7C1F-776814722945}"/>
              </a:ext>
            </a:extLst>
          </p:cNvPr>
          <p:cNvSpPr txBox="1"/>
          <p:nvPr/>
        </p:nvSpPr>
        <p:spPr>
          <a:xfrm>
            <a:off x="262699" y="1446526"/>
            <a:ext cx="1166659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Question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2000" i="1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Using monthly sales average in year 2003, What is sales for next three months for 95% confidence?</a:t>
            </a:r>
            <a:endParaRPr lang="en-US" sz="20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Picture 3" descr="A screenshot of a data&#10;&#10;Description automatically generated">
            <a:extLst>
              <a:ext uri="{FF2B5EF4-FFF2-40B4-BE49-F238E27FC236}">
                <a16:creationId xmlns:a16="http://schemas.microsoft.com/office/drawing/2014/main" id="{5350356A-299E-573D-67FB-01980057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8" y="2159549"/>
            <a:ext cx="10464800" cy="422331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F36B-F0EB-83DF-6693-4E8B435AF932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75BE6-F905-E95D-671E-C0A79D6AA2BF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Sheet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9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aph of sales&#10;&#10;Description automatically generated">
            <a:extLst>
              <a:ext uri="{FF2B5EF4-FFF2-40B4-BE49-F238E27FC236}">
                <a16:creationId xmlns:a16="http://schemas.microsoft.com/office/drawing/2014/main" id="{63D281DB-077F-B6DB-2B3A-21B2B0925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"/>
          <a:stretch/>
        </p:blipFill>
        <p:spPr>
          <a:xfrm>
            <a:off x="1543971" y="1518386"/>
            <a:ext cx="9104058" cy="426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1E2B86-1CEA-BBBE-D31F-8E1546086206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95EC8-12F6-D54E-91AC-BF5BA8C3830A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Sheet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6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1E2B86-1CEA-BBBE-D31F-8E1546086206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95EC8-12F6-D54E-91AC-BF5BA8C3830A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Sheet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EB0049-533D-7A54-1C3B-32D3D58DB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2035"/>
              </p:ext>
            </p:extLst>
          </p:nvPr>
        </p:nvGraphicFramePr>
        <p:xfrm>
          <a:off x="585560" y="1289785"/>
          <a:ext cx="7071360" cy="563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102">
                  <a:extLst>
                    <a:ext uri="{9D8B030D-6E8A-4147-A177-3AD203B41FA5}">
                      <a16:colId xmlns:a16="http://schemas.microsoft.com/office/drawing/2014/main" val="2938360334"/>
                    </a:ext>
                  </a:extLst>
                </a:gridCol>
                <a:gridCol w="807684">
                  <a:extLst>
                    <a:ext uri="{9D8B030D-6E8A-4147-A177-3AD203B41FA5}">
                      <a16:colId xmlns:a16="http://schemas.microsoft.com/office/drawing/2014/main" val="531440368"/>
                    </a:ext>
                  </a:extLst>
                </a:gridCol>
                <a:gridCol w="939549">
                  <a:extLst>
                    <a:ext uri="{9D8B030D-6E8A-4147-A177-3AD203B41FA5}">
                      <a16:colId xmlns:a16="http://schemas.microsoft.com/office/drawing/2014/main" val="573640065"/>
                    </a:ext>
                  </a:extLst>
                </a:gridCol>
                <a:gridCol w="2225254">
                  <a:extLst>
                    <a:ext uri="{9D8B030D-6E8A-4147-A177-3AD203B41FA5}">
                      <a16:colId xmlns:a16="http://schemas.microsoft.com/office/drawing/2014/main" val="3635794123"/>
                    </a:ext>
                  </a:extLst>
                </a:gridCol>
                <a:gridCol w="2208771">
                  <a:extLst>
                    <a:ext uri="{9D8B030D-6E8A-4147-A177-3AD203B41FA5}">
                      <a16:colId xmlns:a16="http://schemas.microsoft.com/office/drawing/2014/main" val="2889659694"/>
                    </a:ext>
                  </a:extLst>
                </a:gridCol>
              </a:tblGrid>
              <a:tr h="1413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Timeline</a:t>
                      </a:r>
                      <a:endParaRPr lang="en-US" sz="10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Values</a:t>
                      </a:r>
                      <a:endParaRPr lang="en-US" sz="10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Forecast</a:t>
                      </a:r>
                      <a:endParaRPr lang="en-US" sz="10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Lower Confidence Bound</a:t>
                      </a:r>
                      <a:endParaRPr lang="en-US" sz="10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Upper Confidence Bound</a:t>
                      </a:r>
                      <a:endParaRPr lang="en-US" sz="10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614962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41191.78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0979052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20464.41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979301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105026.7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181831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59873.6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6215316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98179.48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035910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50256.79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331414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94055.58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8017442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48406.61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594559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137666.9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77811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241145.4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101410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452924.4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821537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135593.7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8846560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122791.6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041770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133034.8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706545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81144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1802214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91815.89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97425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83382.16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445822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87163.19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3488176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151237.4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276932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20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216895.8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104817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97006.21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837983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223856.8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2565511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372231.9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7174524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101697.4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797563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139087.2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914824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146148.6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980933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91389.86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7273522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111562.5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488200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184385.1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184385.11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184385.11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184385.11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7026090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30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162970.79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-21916.52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347858.09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7103629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166251.45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-24370.95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356873.84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188693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169532.11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-26701.62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365765.83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3228245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172812.77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-28919.02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374544.56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1529100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176093.43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-31032.34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383219.20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3803802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179374.09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-33049.67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391797.86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30741648"/>
                  </a:ext>
                </a:extLst>
              </a:tr>
              <a:tr h="141308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36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182654.75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-34978.18</a:t>
                      </a:r>
                      <a:endParaRPr lang="en-US" sz="10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400287.69</a:t>
                      </a:r>
                      <a:endParaRPr lang="en-US" sz="10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44966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BEB45E-BAC2-698C-244F-AA2C9362DB36}"/>
              </a:ext>
            </a:extLst>
          </p:cNvPr>
          <p:cNvSpPr txBox="1"/>
          <p:nvPr/>
        </p:nvSpPr>
        <p:spPr>
          <a:xfrm>
            <a:off x="8017043" y="3293577"/>
            <a:ext cx="3589397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Question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2000" i="1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Using total monthly sales since the start of 2003 for Classic Cars, What would the monthly sales be by the end of 2005?</a:t>
            </a:r>
            <a:endParaRPr lang="en-US" sz="20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43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1E2B86-1CEA-BBBE-D31F-8E1546086206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95EC8-12F6-D54E-91AC-BF5BA8C3830A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Sheet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A graph showing a line of sales&#10;&#10;Description automatically generated">
            <a:extLst>
              <a:ext uri="{FF2B5EF4-FFF2-40B4-BE49-F238E27FC236}">
                <a16:creationId xmlns:a16="http://schemas.microsoft.com/office/drawing/2014/main" id="{C8B0908F-1804-C28B-C446-F4510ABF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4" y="1630805"/>
            <a:ext cx="11365233" cy="490474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7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A5151-4922-5A4B-252F-CD7A7EC0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94" y="2158507"/>
            <a:ext cx="5658640" cy="371526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CA53D8-8812-6C30-4421-DB312068D8EC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57D96-6340-C6AA-AEA5-5594F74325FD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Trendline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0BF73-1595-1EC3-5AC8-DA44A02B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393" y="1567874"/>
            <a:ext cx="1705213" cy="489653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71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5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CA14EC-5953-A157-56C0-B9DB18D18AD5}"/>
              </a:ext>
            </a:extLst>
          </p:cNvPr>
          <p:cNvSpPr txBox="1"/>
          <p:nvPr/>
        </p:nvSpPr>
        <p:spPr>
          <a:xfrm>
            <a:off x="219363" y="143225"/>
            <a:ext cx="382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D7CF87-E0F6-B565-A179-519CDDBC31DB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75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Manager</a:t>
            </a:r>
            <a:endParaRPr lang="en-CA" sz="2000" i="1" dirty="0">
              <a:solidFill>
                <a:srgbClr val="0757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E4BE1-26AA-2C42-7B3D-A11E85FD3D93}"/>
              </a:ext>
            </a:extLst>
          </p:cNvPr>
          <p:cNvSpPr txBox="1"/>
          <p:nvPr/>
        </p:nvSpPr>
        <p:spPr>
          <a:xfrm>
            <a:off x="6287894" y="2736503"/>
            <a:ext cx="4687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and 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Assumption: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QuantityOrdered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1400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PriceEach</a:t>
            </a:r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=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PriceEach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equal to $100.00 the resulting Sales value differs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meta data</a:t>
            </a:r>
            <a:endParaRPr lang="en-CA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EC367-FAC4-1A6D-CCFA-D2E13E97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02" y="1749442"/>
            <a:ext cx="4953691" cy="474411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0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11BD6-F835-02DE-1F3A-6D68FCF91C81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6BA5C-A413-65E8-5D41-E15876BC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9" y="1041952"/>
            <a:ext cx="11652242" cy="477409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01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006F-70D1-AE38-2885-83D4A537B8AF}"/>
              </a:ext>
            </a:extLst>
          </p:cNvPr>
          <p:cNvSpPr/>
          <p:nvPr/>
        </p:nvSpPr>
        <p:spPr>
          <a:xfrm>
            <a:off x="753979" y="526983"/>
            <a:ext cx="10684042" cy="5804034"/>
          </a:xfrm>
          <a:prstGeom prst="rect">
            <a:avLst/>
          </a:prstGeom>
          <a:solidFill>
            <a:srgbClr val="188193"/>
          </a:solidFill>
          <a:ln>
            <a:solidFill>
              <a:srgbClr val="1881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30CE1D-103F-51AB-5A7D-A8653561C021}"/>
              </a:ext>
            </a:extLst>
          </p:cNvPr>
          <p:cNvSpPr txBox="1"/>
          <p:nvPr/>
        </p:nvSpPr>
        <p:spPr>
          <a:xfrm>
            <a:off x="2477199" y="3105835"/>
            <a:ext cx="723760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600" b="1">
                <a:solidFill>
                  <a:schemeClr val="bg1"/>
                </a:solidFill>
                <a:latin typeface="Arial"/>
                <a:cs typeface="Arial"/>
              </a:rPr>
              <a:t>Exploratory Data Analysis (EDA)</a:t>
            </a:r>
            <a:endParaRPr lang="en-US" sz="3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17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830CE1D-103F-51AB-5A7D-A8653561C021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2FD9-A448-1B54-535F-A3010BDA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66" y="2196904"/>
            <a:ext cx="8337976" cy="311858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B9D067-807B-6517-9027-6E94DDC53D96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D0634-F9ED-E46E-FEB6-A0426B6B9A91}"/>
              </a:ext>
            </a:extLst>
          </p:cNvPr>
          <p:cNvSpPr/>
          <p:nvPr/>
        </p:nvSpPr>
        <p:spPr>
          <a:xfrm>
            <a:off x="3473682" y="2867183"/>
            <a:ext cx="1069443" cy="17940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E385E-8C4D-E683-1532-60E183CF1334}"/>
              </a:ext>
            </a:extLst>
          </p:cNvPr>
          <p:cNvSpPr/>
          <p:nvPr/>
        </p:nvSpPr>
        <p:spPr>
          <a:xfrm>
            <a:off x="3473682" y="3673335"/>
            <a:ext cx="1160231" cy="15236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0CEC2-A509-095A-A1DB-1E974E967AFD}"/>
              </a:ext>
            </a:extLst>
          </p:cNvPr>
          <p:cNvSpPr txBox="1"/>
          <p:nvPr/>
        </p:nvSpPr>
        <p:spPr>
          <a:xfrm>
            <a:off x="111470" y="2436296"/>
            <a:ext cx="2795300" cy="43088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Accuracy of distribution. The higher the SE the less reliable the data are.</a:t>
            </a:r>
            <a:endParaRPr lang="en-CA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652E4-C871-5AD7-4187-99D7477307DF}"/>
              </a:ext>
            </a:extLst>
          </p:cNvPr>
          <p:cNvSpPr txBox="1"/>
          <p:nvPr/>
        </p:nvSpPr>
        <p:spPr>
          <a:xfrm>
            <a:off x="1297333" y="3088427"/>
            <a:ext cx="1609437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Measure of dispersion.</a:t>
            </a:r>
            <a:endParaRPr lang="en-CA" sz="11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0C36E-B8CF-C67C-6895-A08348021D11}"/>
              </a:ext>
            </a:extLst>
          </p:cNvPr>
          <p:cNvSpPr/>
          <p:nvPr/>
        </p:nvSpPr>
        <p:spPr>
          <a:xfrm>
            <a:off x="3473683" y="3865941"/>
            <a:ext cx="598256" cy="15236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1E9774-9C85-5D6F-44FA-4078B24F8381}"/>
              </a:ext>
            </a:extLst>
          </p:cNvPr>
          <p:cNvSpPr/>
          <p:nvPr/>
        </p:nvSpPr>
        <p:spPr>
          <a:xfrm>
            <a:off x="3473682" y="4058546"/>
            <a:ext cx="703031" cy="15236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A834F-1750-2B08-CFD7-8784D30BB03A}"/>
              </a:ext>
            </a:extLst>
          </p:cNvPr>
          <p:cNvSpPr txBox="1"/>
          <p:nvPr/>
        </p:nvSpPr>
        <p:spPr>
          <a:xfrm>
            <a:off x="306571" y="3615148"/>
            <a:ext cx="2545575" cy="43088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 statistical measure of the peak of the curve for the given distribution.</a:t>
            </a:r>
            <a:endParaRPr lang="en-CA" sz="1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5054A-F860-31CE-A8B9-4C8B4CC8036F}"/>
              </a:ext>
            </a:extLst>
          </p:cNvPr>
          <p:cNvSpPr txBox="1"/>
          <p:nvPr/>
        </p:nvSpPr>
        <p:spPr>
          <a:xfrm>
            <a:off x="1047349" y="4456128"/>
            <a:ext cx="1798901" cy="43088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 measure of the asymmetry of a distribution.</a:t>
            </a:r>
            <a:endParaRPr lang="en-CA" sz="11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478615-F0AD-AD27-87AA-96265A151C0C}"/>
              </a:ext>
            </a:extLst>
          </p:cNvPr>
          <p:cNvCxnSpPr>
            <a:cxnSpLocks/>
          </p:cNvCxnSpPr>
          <p:nvPr/>
        </p:nvCxnSpPr>
        <p:spPr>
          <a:xfrm>
            <a:off x="2881313" y="2647797"/>
            <a:ext cx="592369" cy="3233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BEB4BE-58EB-15BA-A81A-F20B1A35AA0F}"/>
              </a:ext>
            </a:extLst>
          </p:cNvPr>
          <p:cNvCxnSpPr>
            <a:cxnSpLocks/>
          </p:cNvCxnSpPr>
          <p:nvPr/>
        </p:nvCxnSpPr>
        <p:spPr>
          <a:xfrm>
            <a:off x="2852146" y="3320741"/>
            <a:ext cx="621536" cy="421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8458DF-3AD6-DD8D-2564-BA68FF48252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852146" y="3830592"/>
            <a:ext cx="615964" cy="1229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E9F98-2065-A983-5E9A-78FDCE7A62B5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846250" y="4134727"/>
            <a:ext cx="627432" cy="53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5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3DC46-74CB-AC7B-FCCE-63DE9674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54" y="1421303"/>
            <a:ext cx="6208292" cy="512387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DAD0C-2D9F-233E-4282-0CAB5175FD94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0D123-D1F8-ACFF-3582-37F1414C91FD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 Table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34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AA5617-662C-2F1B-EC25-5A5FDACF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3" y="2236456"/>
            <a:ext cx="5793507" cy="238508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A1232-3000-E20D-5296-1256618D1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66" y="1935060"/>
            <a:ext cx="5524901" cy="298788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8777E6-891A-90FD-BE24-6895882D6F82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06F21-F296-57A8-9442-CADC4CFB2F10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8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EC910-5659-A3A2-9EC5-83EFFF22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1"/>
          <a:stretch/>
        </p:blipFill>
        <p:spPr>
          <a:xfrm>
            <a:off x="3074301" y="1354916"/>
            <a:ext cx="3795913" cy="262490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03E3F-B1C3-20D7-58BC-FACAC169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62" y="4054577"/>
            <a:ext cx="4956052" cy="270984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F41A0-555B-8898-DEDB-C3D014302CE6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6AEB8-FF4B-587C-524A-EDA678ED57EC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Visualization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D6F1E-8015-8BAB-8E64-41F16700A1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472"/>
          <a:stretch/>
        </p:blipFill>
        <p:spPr>
          <a:xfrm>
            <a:off x="7035086" y="4054577"/>
            <a:ext cx="3015452" cy="270984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4BE9B-0518-0E79-6D17-E712CFF55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086" y="1355986"/>
            <a:ext cx="3015452" cy="262383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72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7C7BB-5633-DFA8-BD34-39FA9E003D01}"/>
              </a:ext>
            </a:extLst>
          </p:cNvPr>
          <p:cNvSpPr txBox="1"/>
          <p:nvPr/>
        </p:nvSpPr>
        <p:spPr>
          <a:xfrm>
            <a:off x="219363" y="1360872"/>
            <a:ext cx="1176246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product line has maximum number of sales in year 2004?</a:t>
            </a:r>
          </a:p>
        </p:txBody>
      </p:sp>
      <p:pic>
        <p:nvPicPr>
          <p:cNvPr id="2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10718C98-965C-C6B4-A9BF-4DAEA008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1" b="5854"/>
          <a:stretch/>
        </p:blipFill>
        <p:spPr>
          <a:xfrm>
            <a:off x="514769" y="1929645"/>
            <a:ext cx="3718430" cy="39419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6C4B526-4CBB-933B-EEF5-3283CBC20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9" r="7163" b="12983"/>
          <a:stretch/>
        </p:blipFill>
        <p:spPr>
          <a:xfrm>
            <a:off x="4331753" y="1929645"/>
            <a:ext cx="7345478" cy="39419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20572-D809-AF98-A884-2950ECE98FA9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3C4CB4-5042-0B55-128D-E0E102BA1359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Question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4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7C7BB-5633-DFA8-BD34-39FA9E003D01}"/>
              </a:ext>
            </a:extLst>
          </p:cNvPr>
          <p:cNvSpPr txBox="1"/>
          <p:nvPr/>
        </p:nvSpPr>
        <p:spPr>
          <a:xfrm>
            <a:off x="219363" y="1350475"/>
            <a:ext cx="1176246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Question 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 year 2004 which product line has more sales in Canada?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D4D8F4-6CA3-2B0F-A2B9-C0D7086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57" y="1929624"/>
            <a:ext cx="3805496" cy="3942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C292132D-1517-2663-555A-0BEA7032A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4002" r="1324" b="2345"/>
          <a:stretch/>
        </p:blipFill>
        <p:spPr>
          <a:xfrm>
            <a:off x="5082332" y="1929624"/>
            <a:ext cx="5916711" cy="3942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3FDDB-D22C-6CE4-294B-5E7CDA892893}"/>
              </a:ext>
            </a:extLst>
          </p:cNvPr>
          <p:cNvSpPr txBox="1"/>
          <p:nvPr/>
        </p:nvSpPr>
        <p:spPr>
          <a:xfrm>
            <a:off x="219363" y="143225"/>
            <a:ext cx="115884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Exploratory Data Analysis (EDA)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75AC7-AEA0-3CAE-7643-5550D12B2249}"/>
              </a:ext>
            </a:extLst>
          </p:cNvPr>
          <p:cNvSpPr/>
          <p:nvPr/>
        </p:nvSpPr>
        <p:spPr>
          <a:xfrm>
            <a:off x="0" y="676187"/>
            <a:ext cx="12192000" cy="60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18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Question</a:t>
            </a:r>
            <a:endParaRPr lang="en-CA" sz="2000" i="1" dirty="0">
              <a:solidFill>
                <a:srgbClr val="18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5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EE87D1074824B91628C4E2EBC9D9E" ma:contentTypeVersion="7" ma:contentTypeDescription="Create a new document." ma:contentTypeScope="" ma:versionID="2e1be3a2d02c09a5e61f6a52cb520b83">
  <xsd:schema xmlns:xsd="http://www.w3.org/2001/XMLSchema" xmlns:xs="http://www.w3.org/2001/XMLSchema" xmlns:p="http://schemas.microsoft.com/office/2006/metadata/properties" xmlns:ns2="9749a23d-5faf-4469-ace1-7f907a397196" targetNamespace="http://schemas.microsoft.com/office/2006/metadata/properties" ma:root="true" ma:fieldsID="60b93fbbb2ba199a93d7ed3971c17883" ns2:_="">
    <xsd:import namespace="9749a23d-5faf-4469-ace1-7f907a3971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49a23d-5faf-4469-ace1-7f907a3971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F19501-0297-47CC-9697-2D8AFC6CD7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12683B-042C-4DDB-A3F3-5190DB7E64B1}">
  <ds:schemaRefs>
    <ds:schemaRef ds:uri="9749a23d-5faf-4469-ace1-7f907a3971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F602E3-8CAC-4E49-B9FE-E3305447138E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9749a23d-5faf-4469-ace1-7f907a39719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467</Words>
  <Application>Microsoft Office PowerPoint</Application>
  <PresentationFormat>Widescreen</PresentationFormat>
  <Paragraphs>151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Kristyll Avila</cp:lastModifiedBy>
  <cp:revision>84</cp:revision>
  <dcterms:created xsi:type="dcterms:W3CDTF">2013-07-15T20:26:40Z</dcterms:created>
  <dcterms:modified xsi:type="dcterms:W3CDTF">2023-07-10T14:24:31Z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0x010100B3BEE87D1074824B91628C4E2EBC9D9E</vt:lpwstr>
  </property>
</Properties>
</file>